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notesMasterIdLst>
    <p:notesMasterId r:id="rId21"/>
  </p:notesMasterIdLst>
  <p:sldIdLst>
    <p:sldId id="256" r:id="rId2"/>
    <p:sldId id="259" r:id="rId3"/>
    <p:sldId id="260" r:id="rId4"/>
    <p:sldId id="271" r:id="rId5"/>
    <p:sldId id="272" r:id="rId6"/>
    <p:sldId id="258" r:id="rId7"/>
    <p:sldId id="281" r:id="rId8"/>
    <p:sldId id="273" r:id="rId9"/>
    <p:sldId id="274" r:id="rId10"/>
    <p:sldId id="261" r:id="rId11"/>
    <p:sldId id="275" r:id="rId12"/>
    <p:sldId id="276" r:id="rId13"/>
    <p:sldId id="277" r:id="rId14"/>
    <p:sldId id="278" r:id="rId15"/>
    <p:sldId id="279" r:id="rId16"/>
    <p:sldId id="280" r:id="rId17"/>
    <p:sldId id="265" r:id="rId18"/>
    <p:sldId id="263" r:id="rId19"/>
    <p:sldId id="282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F7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1733F9-F0E4-4692-B127-FCE2B1EFD2EC}" v="15" dt="2026-09-24T09:45:20.6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990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émi Carrivale" userId="3475a2796b786fbb" providerId="LiveId" clId="{A61CE9FB-14E7-4BB4-9FD1-0B236EBC5E33}"/>
    <pc:docChg chg="undo custSel addSld delSld modSld">
      <pc:chgData name="Rémi Carrivale" userId="3475a2796b786fbb" providerId="LiveId" clId="{A61CE9FB-14E7-4BB4-9FD1-0B236EBC5E33}" dt="2026-09-24T09:47:08.305" v="1286" actId="478"/>
      <pc:docMkLst>
        <pc:docMk/>
      </pc:docMkLst>
      <pc:sldChg chg="addSp modSp mod">
        <pc:chgData name="Rémi Carrivale" userId="3475a2796b786fbb" providerId="LiveId" clId="{A61CE9FB-14E7-4BB4-9FD1-0B236EBC5E33}" dt="2026-09-24T09:12:21.906" v="6" actId="2085"/>
        <pc:sldMkLst>
          <pc:docMk/>
          <pc:sldMk cId="4090043510" sldId="256"/>
        </pc:sldMkLst>
        <pc:spChg chg="mod">
          <ac:chgData name="Rémi Carrivale" userId="3475a2796b786fbb" providerId="LiveId" clId="{A61CE9FB-14E7-4BB4-9FD1-0B236EBC5E33}" dt="2026-09-24T09:12:07.304" v="2" actId="207"/>
          <ac:spMkLst>
            <pc:docMk/>
            <pc:sldMk cId="4090043510" sldId="256"/>
            <ac:spMk id="2" creationId="{40B35C88-D556-8E66-01BF-02D3FCF3E5B9}"/>
          </ac:spMkLst>
        </pc:spChg>
        <pc:spChg chg="add mod ord">
          <ac:chgData name="Rémi Carrivale" userId="3475a2796b786fbb" providerId="LiveId" clId="{A61CE9FB-14E7-4BB4-9FD1-0B236EBC5E33}" dt="2026-09-24T09:12:21.906" v="6" actId="2085"/>
          <ac:spMkLst>
            <pc:docMk/>
            <pc:sldMk cId="4090043510" sldId="256"/>
            <ac:spMk id="3" creationId="{6F9E4A20-CADE-9DD4-3ACB-871995B0F5D8}"/>
          </ac:spMkLst>
        </pc:spChg>
      </pc:sldChg>
      <pc:sldChg chg="del">
        <pc:chgData name="Rémi Carrivale" userId="3475a2796b786fbb" providerId="LiveId" clId="{A61CE9FB-14E7-4BB4-9FD1-0B236EBC5E33}" dt="2026-09-24T09:18:05.004" v="121" actId="47"/>
        <pc:sldMkLst>
          <pc:docMk/>
          <pc:sldMk cId="13604857" sldId="257"/>
        </pc:sldMkLst>
      </pc:sldChg>
      <pc:sldChg chg="add">
        <pc:chgData name="Rémi Carrivale" userId="3475a2796b786fbb" providerId="LiveId" clId="{A61CE9FB-14E7-4BB4-9FD1-0B236EBC5E33}" dt="2026-09-24T09:26:05.687" v="207"/>
        <pc:sldMkLst>
          <pc:docMk/>
          <pc:sldMk cId="0" sldId="258"/>
        </pc:sldMkLst>
      </pc:sldChg>
      <pc:sldChg chg="del">
        <pc:chgData name="Rémi Carrivale" userId="3475a2796b786fbb" providerId="LiveId" clId="{A61CE9FB-14E7-4BB4-9FD1-0B236EBC5E33}" dt="2026-09-24T09:12:38.958" v="7" actId="47"/>
        <pc:sldMkLst>
          <pc:docMk/>
          <pc:sldMk cId="1025030101" sldId="258"/>
        </pc:sldMkLst>
      </pc:sldChg>
      <pc:sldChg chg="addSp delSp modSp mod">
        <pc:chgData name="Rémi Carrivale" userId="3475a2796b786fbb" providerId="LiveId" clId="{A61CE9FB-14E7-4BB4-9FD1-0B236EBC5E33}" dt="2026-09-24T09:17:56.308" v="120"/>
        <pc:sldMkLst>
          <pc:docMk/>
          <pc:sldMk cId="670103902" sldId="259"/>
        </pc:sldMkLst>
        <pc:spChg chg="mod">
          <ac:chgData name="Rémi Carrivale" userId="3475a2796b786fbb" providerId="LiveId" clId="{A61CE9FB-14E7-4BB4-9FD1-0B236EBC5E33}" dt="2026-09-24T09:14:13.681" v="66" actId="20577"/>
          <ac:spMkLst>
            <pc:docMk/>
            <pc:sldMk cId="670103902" sldId="259"/>
            <ac:spMk id="2" creationId="{B5DBE442-FC6D-4B74-6F31-948D1CFBB233}"/>
          </ac:spMkLst>
        </pc:spChg>
        <pc:spChg chg="del">
          <ac:chgData name="Rémi Carrivale" userId="3475a2796b786fbb" providerId="LiveId" clId="{A61CE9FB-14E7-4BB4-9FD1-0B236EBC5E33}" dt="2026-09-24T09:13:39.128" v="17" actId="478"/>
          <ac:spMkLst>
            <pc:docMk/>
            <pc:sldMk cId="670103902" sldId="259"/>
            <ac:spMk id="3" creationId="{E634BFAB-BCFE-8829-6F51-4893E60C612E}"/>
          </ac:spMkLst>
        </pc:spChg>
        <pc:spChg chg="add del mod">
          <ac:chgData name="Rémi Carrivale" userId="3475a2796b786fbb" providerId="LiveId" clId="{A61CE9FB-14E7-4BB4-9FD1-0B236EBC5E33}" dt="2026-09-24T09:13:45.742" v="20" actId="478"/>
          <ac:spMkLst>
            <pc:docMk/>
            <pc:sldMk cId="670103902" sldId="259"/>
            <ac:spMk id="6" creationId="{FB039CA4-DDA0-4B44-860A-D2FEEC7D875E}"/>
          </ac:spMkLst>
        </pc:spChg>
        <pc:spChg chg="add mod">
          <ac:chgData name="Rémi Carrivale" userId="3475a2796b786fbb" providerId="LiveId" clId="{A61CE9FB-14E7-4BB4-9FD1-0B236EBC5E33}" dt="2026-09-24T09:16:04.820" v="101" actId="207"/>
          <ac:spMkLst>
            <pc:docMk/>
            <pc:sldMk cId="670103902" sldId="259"/>
            <ac:spMk id="18" creationId="{E98946B5-D2AA-27ED-502A-AF9C1CCE97AD}"/>
          </ac:spMkLst>
        </pc:spChg>
        <pc:spChg chg="add del mod">
          <ac:chgData name="Rémi Carrivale" userId="3475a2796b786fbb" providerId="LiveId" clId="{A61CE9FB-14E7-4BB4-9FD1-0B236EBC5E33}" dt="2026-09-24T09:17:56.308" v="120"/>
          <ac:spMkLst>
            <pc:docMk/>
            <pc:sldMk cId="670103902" sldId="259"/>
            <ac:spMk id="19" creationId="{23CCB7B2-18FD-85BC-8F0D-A52090376E83}"/>
          </ac:spMkLst>
        </pc:spChg>
        <pc:picChg chg="del">
          <ac:chgData name="Rémi Carrivale" userId="3475a2796b786fbb" providerId="LiveId" clId="{A61CE9FB-14E7-4BB4-9FD1-0B236EBC5E33}" dt="2026-09-24T09:13:39.862" v="18" actId="478"/>
          <ac:picMkLst>
            <pc:docMk/>
            <pc:sldMk cId="670103902" sldId="259"/>
            <ac:picMk id="5" creationId="{86B78302-6FCB-5BD4-D3C9-37858916AA02}"/>
          </ac:picMkLst>
        </pc:picChg>
        <pc:picChg chg="del">
          <ac:chgData name="Rémi Carrivale" userId="3475a2796b786fbb" providerId="LiveId" clId="{A61CE9FB-14E7-4BB4-9FD1-0B236EBC5E33}" dt="2026-09-24T09:13:43.574" v="19" actId="478"/>
          <ac:picMkLst>
            <pc:docMk/>
            <pc:sldMk cId="670103902" sldId="259"/>
            <ac:picMk id="7" creationId="{E985B6E6-0A04-948F-112E-6DA28C0D520B}"/>
          </ac:picMkLst>
        </pc:picChg>
        <pc:picChg chg="add mod modCrop">
          <ac:chgData name="Rémi Carrivale" userId="3475a2796b786fbb" providerId="LiveId" clId="{A61CE9FB-14E7-4BB4-9FD1-0B236EBC5E33}" dt="2026-09-24T09:16:22.531" v="104" actId="1076"/>
          <ac:picMkLst>
            <pc:docMk/>
            <pc:sldMk cId="670103902" sldId="259"/>
            <ac:picMk id="8" creationId="{493EA3CA-E85F-B43F-7DA7-F782707500E1}"/>
          </ac:picMkLst>
        </pc:picChg>
        <pc:picChg chg="del">
          <ac:chgData name="Rémi Carrivale" userId="3475a2796b786fbb" providerId="LiveId" clId="{A61CE9FB-14E7-4BB4-9FD1-0B236EBC5E33}" dt="2026-09-24T09:13:43.574" v="19" actId="478"/>
          <ac:picMkLst>
            <pc:docMk/>
            <pc:sldMk cId="670103902" sldId="259"/>
            <ac:picMk id="9" creationId="{89929716-69F0-FB70-DC33-2930C4DA19C1}"/>
          </ac:picMkLst>
        </pc:picChg>
        <pc:picChg chg="del">
          <ac:chgData name="Rémi Carrivale" userId="3475a2796b786fbb" providerId="LiveId" clId="{A61CE9FB-14E7-4BB4-9FD1-0B236EBC5E33}" dt="2026-09-24T09:13:43.574" v="19" actId="478"/>
          <ac:picMkLst>
            <pc:docMk/>
            <pc:sldMk cId="670103902" sldId="259"/>
            <ac:picMk id="11" creationId="{4601CBA4-B2ED-E4F0-D7FB-5DABA062DC74}"/>
          </ac:picMkLst>
        </pc:picChg>
        <pc:picChg chg="add mod modCrop">
          <ac:chgData name="Rémi Carrivale" userId="3475a2796b786fbb" providerId="LiveId" clId="{A61CE9FB-14E7-4BB4-9FD1-0B236EBC5E33}" dt="2026-09-24T09:14:54.255" v="79" actId="1076"/>
          <ac:picMkLst>
            <pc:docMk/>
            <pc:sldMk cId="670103902" sldId="259"/>
            <ac:picMk id="12" creationId="{6F1AF636-1739-1E8C-CC31-11BDF71DFBB2}"/>
          </ac:picMkLst>
        </pc:picChg>
        <pc:picChg chg="del">
          <ac:chgData name="Rémi Carrivale" userId="3475a2796b786fbb" providerId="LiveId" clId="{A61CE9FB-14E7-4BB4-9FD1-0B236EBC5E33}" dt="2026-09-24T09:13:43.574" v="19" actId="478"/>
          <ac:picMkLst>
            <pc:docMk/>
            <pc:sldMk cId="670103902" sldId="259"/>
            <ac:picMk id="13" creationId="{98ECF0DF-68B3-74A2-021C-2FEF10D19AB3}"/>
          </ac:picMkLst>
        </pc:picChg>
        <pc:picChg chg="add mod modCrop">
          <ac:chgData name="Rémi Carrivale" userId="3475a2796b786fbb" providerId="LiveId" clId="{A61CE9FB-14E7-4BB4-9FD1-0B236EBC5E33}" dt="2026-09-24T09:17:45.637" v="117" actId="1076"/>
          <ac:picMkLst>
            <pc:docMk/>
            <pc:sldMk cId="670103902" sldId="259"/>
            <ac:picMk id="15" creationId="{9A7BFC50-79AF-8707-0C0B-0E43769DD744}"/>
          </ac:picMkLst>
        </pc:picChg>
        <pc:picChg chg="add mod modCrop">
          <ac:chgData name="Rémi Carrivale" userId="3475a2796b786fbb" providerId="LiveId" clId="{A61CE9FB-14E7-4BB4-9FD1-0B236EBC5E33}" dt="2026-09-24T09:17:40.887" v="115" actId="1076"/>
          <ac:picMkLst>
            <pc:docMk/>
            <pc:sldMk cId="670103902" sldId="259"/>
            <ac:picMk id="17" creationId="{5FA75060-9145-D73C-18E5-BA75C507FADD}"/>
          </ac:picMkLst>
        </pc:picChg>
      </pc:sldChg>
      <pc:sldChg chg="modSp mod">
        <pc:chgData name="Rémi Carrivale" userId="3475a2796b786fbb" providerId="LiveId" clId="{A61CE9FB-14E7-4BB4-9FD1-0B236EBC5E33}" dt="2026-09-24T09:13:06.609" v="16" actId="20577"/>
        <pc:sldMkLst>
          <pc:docMk/>
          <pc:sldMk cId="2917384012" sldId="260"/>
        </pc:sldMkLst>
        <pc:spChg chg="mod">
          <ac:chgData name="Rémi Carrivale" userId="3475a2796b786fbb" providerId="LiveId" clId="{A61CE9FB-14E7-4BB4-9FD1-0B236EBC5E33}" dt="2026-09-24T09:13:06.609" v="16" actId="20577"/>
          <ac:spMkLst>
            <pc:docMk/>
            <pc:sldMk cId="2917384012" sldId="260"/>
            <ac:spMk id="2" creationId="{1E5B0C3E-F5AC-9D75-F4C6-B8D49534C98B}"/>
          </ac:spMkLst>
        </pc:spChg>
        <pc:spChg chg="mod">
          <ac:chgData name="Rémi Carrivale" userId="3475a2796b786fbb" providerId="LiveId" clId="{A61CE9FB-14E7-4BB4-9FD1-0B236EBC5E33}" dt="2026-09-24T09:12:59.308" v="8"/>
          <ac:spMkLst>
            <pc:docMk/>
            <pc:sldMk cId="2917384012" sldId="260"/>
            <ac:spMk id="3" creationId="{FFA5620B-6E54-BAB4-8048-96336CFD236C}"/>
          </ac:spMkLst>
        </pc:spChg>
      </pc:sldChg>
      <pc:sldChg chg="add">
        <pc:chgData name="Rémi Carrivale" userId="3475a2796b786fbb" providerId="LiveId" clId="{A61CE9FB-14E7-4BB4-9FD1-0B236EBC5E33}" dt="2026-09-24T09:26:05.687" v="207"/>
        <pc:sldMkLst>
          <pc:docMk/>
          <pc:sldMk cId="0" sldId="261"/>
        </pc:sldMkLst>
      </pc:sldChg>
      <pc:sldChg chg="del">
        <pc:chgData name="Rémi Carrivale" userId="3475a2796b786fbb" providerId="LiveId" clId="{A61CE9FB-14E7-4BB4-9FD1-0B236EBC5E33}" dt="2026-09-24T09:18:10.225" v="122" actId="47"/>
        <pc:sldMkLst>
          <pc:docMk/>
          <pc:sldMk cId="3961869712" sldId="261"/>
        </pc:sldMkLst>
      </pc:sldChg>
      <pc:sldChg chg="addSp delSp modSp del mod">
        <pc:chgData name="Rémi Carrivale" userId="3475a2796b786fbb" providerId="LiveId" clId="{A61CE9FB-14E7-4BB4-9FD1-0B236EBC5E33}" dt="2026-09-24T09:26:10.133" v="212" actId="47"/>
        <pc:sldMkLst>
          <pc:docMk/>
          <pc:sldMk cId="3545750637" sldId="262"/>
        </pc:sldMkLst>
        <pc:spChg chg="mod">
          <ac:chgData name="Rémi Carrivale" userId="3475a2796b786fbb" providerId="LiveId" clId="{A61CE9FB-14E7-4BB4-9FD1-0B236EBC5E33}" dt="2026-09-24T09:25:29.039" v="204" actId="20577"/>
          <ac:spMkLst>
            <pc:docMk/>
            <pc:sldMk cId="3545750637" sldId="262"/>
            <ac:spMk id="2" creationId="{FD99FFA4-7CD5-67FC-2E3C-CBF08268C4F6}"/>
          </ac:spMkLst>
        </pc:spChg>
        <pc:spChg chg="del">
          <ac:chgData name="Rémi Carrivale" userId="3475a2796b786fbb" providerId="LiveId" clId="{A61CE9FB-14E7-4BB4-9FD1-0B236EBC5E33}" dt="2026-09-24T09:25:32.795" v="205" actId="478"/>
          <ac:spMkLst>
            <pc:docMk/>
            <pc:sldMk cId="3545750637" sldId="262"/>
            <ac:spMk id="3" creationId="{8DE6E8A3-AEE3-9BEF-B9C9-52A8007D1B83}"/>
          </ac:spMkLst>
        </pc:spChg>
        <pc:spChg chg="add mod">
          <ac:chgData name="Rémi Carrivale" userId="3475a2796b786fbb" providerId="LiveId" clId="{A61CE9FB-14E7-4BB4-9FD1-0B236EBC5E33}" dt="2026-09-24T09:25:43.478" v="206"/>
          <ac:spMkLst>
            <pc:docMk/>
            <pc:sldMk cId="3545750637" sldId="262"/>
            <ac:spMk id="5" creationId="{5C2DDCAC-DB2B-FA51-2264-0CC8FF76457A}"/>
          </ac:spMkLst>
        </pc:spChg>
      </pc:sldChg>
      <pc:sldChg chg="addSp delSp modSp mod">
        <pc:chgData name="Rémi Carrivale" userId="3475a2796b786fbb" providerId="LiveId" clId="{A61CE9FB-14E7-4BB4-9FD1-0B236EBC5E33}" dt="2026-09-24T09:47:08.305" v="1286" actId="478"/>
        <pc:sldMkLst>
          <pc:docMk/>
          <pc:sldMk cId="3941785870" sldId="263"/>
        </pc:sldMkLst>
        <pc:spChg chg="mod">
          <ac:chgData name="Rémi Carrivale" userId="3475a2796b786fbb" providerId="LiveId" clId="{A61CE9FB-14E7-4BB4-9FD1-0B236EBC5E33}" dt="2026-09-24T09:38:11.902" v="605" actId="5793"/>
          <ac:spMkLst>
            <pc:docMk/>
            <pc:sldMk cId="3941785870" sldId="263"/>
            <ac:spMk id="3" creationId="{5EAB0230-048D-6591-6172-8C33F5ED1162}"/>
          </ac:spMkLst>
        </pc:spChg>
        <pc:spChg chg="add del">
          <ac:chgData name="Rémi Carrivale" userId="3475a2796b786fbb" providerId="LiveId" clId="{A61CE9FB-14E7-4BB4-9FD1-0B236EBC5E33}" dt="2026-09-24T09:47:08.305" v="1286" actId="478"/>
          <ac:spMkLst>
            <pc:docMk/>
            <pc:sldMk cId="3941785870" sldId="263"/>
            <ac:spMk id="5" creationId="{F6070508-F8EC-3CFA-EC93-37935B2B36CE}"/>
          </ac:spMkLst>
        </pc:spChg>
        <pc:spChg chg="add mod">
          <ac:chgData name="Rémi Carrivale" userId="3475a2796b786fbb" providerId="LiveId" clId="{A61CE9FB-14E7-4BB4-9FD1-0B236EBC5E33}" dt="2026-09-24T09:41:18.866" v="959" actId="1076"/>
          <ac:spMkLst>
            <pc:docMk/>
            <pc:sldMk cId="3941785870" sldId="263"/>
            <ac:spMk id="7" creationId="{F1F914C6-544B-9EA9-13FC-817776DFE98F}"/>
          </ac:spMkLst>
        </pc:spChg>
        <pc:spChg chg="add mod">
          <ac:chgData name="Rémi Carrivale" userId="3475a2796b786fbb" providerId="LiveId" clId="{A61CE9FB-14E7-4BB4-9FD1-0B236EBC5E33}" dt="2026-09-24T09:37:17.905" v="530" actId="20577"/>
          <ac:spMkLst>
            <pc:docMk/>
            <pc:sldMk cId="3941785870" sldId="263"/>
            <ac:spMk id="9" creationId="{AA0BBCEA-A98F-6E97-A049-6C7E49CBF21F}"/>
          </ac:spMkLst>
        </pc:spChg>
        <pc:spChg chg="add mod">
          <ac:chgData name="Rémi Carrivale" userId="3475a2796b786fbb" providerId="LiveId" clId="{A61CE9FB-14E7-4BB4-9FD1-0B236EBC5E33}" dt="2026-09-24T09:37:58.876" v="602" actId="1076"/>
          <ac:spMkLst>
            <pc:docMk/>
            <pc:sldMk cId="3941785870" sldId="263"/>
            <ac:spMk id="13" creationId="{6128F502-6CEA-7BEB-52FC-32390BCB2F7D}"/>
          </ac:spMkLst>
        </pc:spChg>
        <pc:spChg chg="add mod">
          <ac:chgData name="Rémi Carrivale" userId="3475a2796b786fbb" providerId="LiveId" clId="{A61CE9FB-14E7-4BB4-9FD1-0B236EBC5E33}" dt="2026-09-24T09:38:37.818" v="668" actId="20577"/>
          <ac:spMkLst>
            <pc:docMk/>
            <pc:sldMk cId="3941785870" sldId="263"/>
            <ac:spMk id="15" creationId="{0665B55E-BF90-A003-8A22-AE10C71658AC}"/>
          </ac:spMkLst>
        </pc:spChg>
        <pc:spChg chg="add mod">
          <ac:chgData name="Rémi Carrivale" userId="3475a2796b786fbb" providerId="LiveId" clId="{A61CE9FB-14E7-4BB4-9FD1-0B236EBC5E33}" dt="2026-09-24T09:39:09.279" v="761" actId="20577"/>
          <ac:spMkLst>
            <pc:docMk/>
            <pc:sldMk cId="3941785870" sldId="263"/>
            <ac:spMk id="17" creationId="{CCE0D076-8253-61C5-8C7A-ACED3BC187A0}"/>
          </ac:spMkLst>
        </pc:spChg>
        <pc:spChg chg="add mod">
          <ac:chgData name="Rémi Carrivale" userId="3475a2796b786fbb" providerId="LiveId" clId="{A61CE9FB-14E7-4BB4-9FD1-0B236EBC5E33}" dt="2026-09-24T09:40:46.622" v="904" actId="1076"/>
          <ac:spMkLst>
            <pc:docMk/>
            <pc:sldMk cId="3941785870" sldId="263"/>
            <ac:spMk id="21" creationId="{0319975B-4ADF-9DFC-C3D7-52F963F5F860}"/>
          </ac:spMkLst>
        </pc:spChg>
        <pc:spChg chg="add mod">
          <ac:chgData name="Rémi Carrivale" userId="3475a2796b786fbb" providerId="LiveId" clId="{A61CE9FB-14E7-4BB4-9FD1-0B236EBC5E33}" dt="2026-09-24T09:41:12.415" v="957" actId="20577"/>
          <ac:spMkLst>
            <pc:docMk/>
            <pc:sldMk cId="3941785870" sldId="263"/>
            <ac:spMk id="23" creationId="{870E4C43-14F3-33EC-CB2C-898EA888832B}"/>
          </ac:spMkLst>
        </pc:spChg>
        <pc:picChg chg="add del mod">
          <ac:chgData name="Rémi Carrivale" userId="3475a2796b786fbb" providerId="LiveId" clId="{A61CE9FB-14E7-4BB4-9FD1-0B236EBC5E33}" dt="2026-09-24T09:38:03.302" v="603" actId="478"/>
          <ac:picMkLst>
            <pc:docMk/>
            <pc:sldMk cId="3941785870" sldId="263"/>
            <ac:picMk id="11" creationId="{BA774DD2-DCAF-EA36-4CC1-23A7EE53FDFA}"/>
          </ac:picMkLst>
        </pc:picChg>
        <pc:picChg chg="add del mod">
          <ac:chgData name="Rémi Carrivale" userId="3475a2796b786fbb" providerId="LiveId" clId="{A61CE9FB-14E7-4BB4-9FD1-0B236EBC5E33}" dt="2026-09-24T09:40:43.295" v="903" actId="478"/>
          <ac:picMkLst>
            <pc:docMk/>
            <pc:sldMk cId="3941785870" sldId="263"/>
            <ac:picMk id="19" creationId="{41B38677-CA17-559E-DCEA-677C8D6CED82}"/>
          </ac:picMkLst>
        </pc:picChg>
      </pc:sldChg>
      <pc:sldChg chg="del">
        <pc:chgData name="Rémi Carrivale" userId="3475a2796b786fbb" providerId="LiveId" clId="{A61CE9FB-14E7-4BB4-9FD1-0B236EBC5E33}" dt="2026-09-24T09:26:30.845" v="214" actId="47"/>
        <pc:sldMkLst>
          <pc:docMk/>
          <pc:sldMk cId="2811816543" sldId="264"/>
        </pc:sldMkLst>
      </pc:sldChg>
      <pc:sldChg chg="addSp delSp modSp mod">
        <pc:chgData name="Rémi Carrivale" userId="3475a2796b786fbb" providerId="LiveId" clId="{A61CE9FB-14E7-4BB4-9FD1-0B236EBC5E33}" dt="2026-09-24T09:42:33.201" v="964" actId="478"/>
        <pc:sldMkLst>
          <pc:docMk/>
          <pc:sldMk cId="3742256476" sldId="265"/>
        </pc:sldMkLst>
        <pc:spChg chg="mod">
          <ac:chgData name="Rémi Carrivale" userId="3475a2796b786fbb" providerId="LiveId" clId="{A61CE9FB-14E7-4BB4-9FD1-0B236EBC5E33}" dt="2026-09-24T09:36:24.509" v="458" actId="313"/>
          <ac:spMkLst>
            <pc:docMk/>
            <pc:sldMk cId="3742256476" sldId="265"/>
            <ac:spMk id="3" creationId="{3BEF5A17-0996-8631-8E75-B899847AF093}"/>
          </ac:spMkLst>
        </pc:spChg>
        <pc:spChg chg="add del mod">
          <ac:chgData name="Rémi Carrivale" userId="3475a2796b786fbb" providerId="LiveId" clId="{A61CE9FB-14E7-4BB4-9FD1-0B236EBC5E33}" dt="2026-09-24T09:36:40.823" v="459" actId="21"/>
          <ac:spMkLst>
            <pc:docMk/>
            <pc:sldMk cId="3742256476" sldId="265"/>
            <ac:spMk id="5" creationId="{3C0E2DE3-92BB-DAB8-F14D-7A0D3D2E0D3B}"/>
          </ac:spMkLst>
        </pc:spChg>
        <pc:spChg chg="add del mod">
          <ac:chgData name="Rémi Carrivale" userId="3475a2796b786fbb" providerId="LiveId" clId="{A61CE9FB-14E7-4BB4-9FD1-0B236EBC5E33}" dt="2026-09-24T09:34:09.972" v="306"/>
          <ac:spMkLst>
            <pc:docMk/>
            <pc:sldMk cId="3742256476" sldId="265"/>
            <ac:spMk id="12" creationId="{FF1DBE03-C8B1-6BB5-0CA5-FF49B705CCE0}"/>
          </ac:spMkLst>
        </pc:spChg>
        <pc:spChg chg="add mod">
          <ac:chgData name="Rémi Carrivale" userId="3475a2796b786fbb" providerId="LiveId" clId="{A61CE9FB-14E7-4BB4-9FD1-0B236EBC5E33}" dt="2026-09-24T09:36:07.848" v="452" actId="1076"/>
          <ac:spMkLst>
            <pc:docMk/>
            <pc:sldMk cId="3742256476" sldId="265"/>
            <ac:spMk id="13" creationId="{1669B56A-E16E-DA31-2D10-1F89E56E12A6}"/>
          </ac:spMkLst>
        </pc:spChg>
        <pc:spChg chg="add del mod">
          <ac:chgData name="Rémi Carrivale" userId="3475a2796b786fbb" providerId="LiveId" clId="{A61CE9FB-14E7-4BB4-9FD1-0B236EBC5E33}" dt="2026-09-24T09:41:34.593" v="961" actId="478"/>
          <ac:spMkLst>
            <pc:docMk/>
            <pc:sldMk cId="3742256476" sldId="265"/>
            <ac:spMk id="15" creationId="{EEF886E5-2AC5-D65E-12E3-FB8F3AF83627}"/>
          </ac:spMkLst>
        </pc:spChg>
        <pc:spChg chg="add mod">
          <ac:chgData name="Rémi Carrivale" userId="3475a2796b786fbb" providerId="LiveId" clId="{A61CE9FB-14E7-4BB4-9FD1-0B236EBC5E33}" dt="2026-09-24T09:36:10.304" v="453" actId="1076"/>
          <ac:spMkLst>
            <pc:docMk/>
            <pc:sldMk cId="3742256476" sldId="265"/>
            <ac:spMk id="17" creationId="{7E6FDAA1-EE9F-4A1D-AAAA-F90F3F76030F}"/>
          </ac:spMkLst>
        </pc:spChg>
        <pc:spChg chg="add">
          <ac:chgData name="Rémi Carrivale" userId="3475a2796b786fbb" providerId="LiveId" clId="{A61CE9FB-14E7-4BB4-9FD1-0B236EBC5E33}" dt="2026-09-24T09:41:21.018" v="960" actId="22"/>
          <ac:spMkLst>
            <pc:docMk/>
            <pc:sldMk cId="3742256476" sldId="265"/>
            <ac:spMk id="19" creationId="{018569DC-9451-0A97-D09B-BD46D257140D}"/>
          </ac:spMkLst>
        </pc:spChg>
        <pc:picChg chg="add del mod">
          <ac:chgData name="Rémi Carrivale" userId="3475a2796b786fbb" providerId="LiveId" clId="{A61CE9FB-14E7-4BB4-9FD1-0B236EBC5E33}" dt="2026-09-24T09:42:33.201" v="964" actId="478"/>
          <ac:picMkLst>
            <pc:docMk/>
            <pc:sldMk cId="3742256476" sldId="265"/>
            <ac:picMk id="7" creationId="{CA2E7323-BBA6-0FFB-0F3B-48D12CEEC7D3}"/>
          </ac:picMkLst>
        </pc:picChg>
        <pc:picChg chg="add del mod">
          <ac:chgData name="Rémi Carrivale" userId="3475a2796b786fbb" providerId="LiveId" clId="{A61CE9FB-14E7-4BB4-9FD1-0B236EBC5E33}" dt="2026-09-24T09:42:31.295" v="962" actId="478"/>
          <ac:picMkLst>
            <pc:docMk/>
            <pc:sldMk cId="3742256476" sldId="265"/>
            <ac:picMk id="9" creationId="{CD41D002-F68E-5EA0-5BEA-B28AA47FDD4E}"/>
          </ac:picMkLst>
        </pc:picChg>
        <pc:picChg chg="add del mod">
          <ac:chgData name="Rémi Carrivale" userId="3475a2796b786fbb" providerId="LiveId" clId="{A61CE9FB-14E7-4BB4-9FD1-0B236EBC5E33}" dt="2026-09-24T09:42:31.768" v="963" actId="478"/>
          <ac:picMkLst>
            <pc:docMk/>
            <pc:sldMk cId="3742256476" sldId="265"/>
            <ac:picMk id="11" creationId="{012B5E95-BC56-7190-B516-E878003BE534}"/>
          </ac:picMkLst>
        </pc:picChg>
      </pc:sldChg>
      <pc:sldChg chg="del">
        <pc:chgData name="Rémi Carrivale" userId="3475a2796b786fbb" providerId="LiveId" clId="{A61CE9FB-14E7-4BB4-9FD1-0B236EBC5E33}" dt="2026-09-24T09:26:26.164" v="213" actId="47"/>
        <pc:sldMkLst>
          <pc:docMk/>
          <pc:sldMk cId="1976688770" sldId="266"/>
        </pc:sldMkLst>
      </pc:sldChg>
      <pc:sldChg chg="del">
        <pc:chgData name="Rémi Carrivale" userId="3475a2796b786fbb" providerId="LiveId" clId="{A61CE9FB-14E7-4BB4-9FD1-0B236EBC5E33}" dt="2026-09-24T09:26:26.164" v="213" actId="47"/>
        <pc:sldMkLst>
          <pc:docMk/>
          <pc:sldMk cId="673154046" sldId="267"/>
        </pc:sldMkLst>
      </pc:sldChg>
      <pc:sldChg chg="del">
        <pc:chgData name="Rémi Carrivale" userId="3475a2796b786fbb" providerId="LiveId" clId="{A61CE9FB-14E7-4BB4-9FD1-0B236EBC5E33}" dt="2026-09-24T09:26:26.164" v="213" actId="47"/>
        <pc:sldMkLst>
          <pc:docMk/>
          <pc:sldMk cId="2708953912" sldId="268"/>
        </pc:sldMkLst>
      </pc:sldChg>
      <pc:sldChg chg="del">
        <pc:chgData name="Rémi Carrivale" userId="3475a2796b786fbb" providerId="LiveId" clId="{A61CE9FB-14E7-4BB4-9FD1-0B236EBC5E33}" dt="2026-09-24T09:26:26.164" v="213" actId="47"/>
        <pc:sldMkLst>
          <pc:docMk/>
          <pc:sldMk cId="3176978926" sldId="269"/>
        </pc:sldMkLst>
      </pc:sldChg>
      <pc:sldChg chg="del">
        <pc:chgData name="Rémi Carrivale" userId="3475a2796b786fbb" providerId="LiveId" clId="{A61CE9FB-14E7-4BB4-9FD1-0B236EBC5E33}" dt="2026-09-24T09:26:26.164" v="213" actId="47"/>
        <pc:sldMkLst>
          <pc:docMk/>
          <pc:sldMk cId="2656162826" sldId="270"/>
        </pc:sldMkLst>
      </pc:sldChg>
      <pc:sldChg chg="addSp delSp modSp mod">
        <pc:chgData name="Rémi Carrivale" userId="3475a2796b786fbb" providerId="LiveId" clId="{A61CE9FB-14E7-4BB4-9FD1-0B236EBC5E33}" dt="2026-09-24T09:25:16.179" v="179" actId="1076"/>
        <pc:sldMkLst>
          <pc:docMk/>
          <pc:sldMk cId="284397846" sldId="271"/>
        </pc:sldMkLst>
        <pc:spChg chg="del">
          <ac:chgData name="Rémi Carrivale" userId="3475a2796b786fbb" providerId="LiveId" clId="{A61CE9FB-14E7-4BB4-9FD1-0B236EBC5E33}" dt="2026-09-24T09:18:14.470" v="123" actId="478"/>
          <ac:spMkLst>
            <pc:docMk/>
            <pc:sldMk cId="284397846" sldId="271"/>
            <ac:spMk id="2" creationId="{B608A41B-8AB9-4351-5BE0-7A40350098B8}"/>
          </ac:spMkLst>
        </pc:spChg>
        <pc:spChg chg="add del mod">
          <ac:chgData name="Rémi Carrivale" userId="3475a2796b786fbb" providerId="LiveId" clId="{A61CE9FB-14E7-4BB4-9FD1-0B236EBC5E33}" dt="2026-09-24T09:18:16.630" v="124" actId="478"/>
          <ac:spMkLst>
            <pc:docMk/>
            <pc:sldMk cId="284397846" sldId="271"/>
            <ac:spMk id="3" creationId="{85D48E5B-54AF-434A-6DCC-4A49C50A9CB4}"/>
          </ac:spMkLst>
        </pc:spChg>
        <pc:spChg chg="del">
          <ac:chgData name="Rémi Carrivale" userId="3475a2796b786fbb" providerId="LiveId" clId="{A61CE9FB-14E7-4BB4-9FD1-0B236EBC5E33}" dt="2026-09-24T09:18:14.470" v="123" actId="478"/>
          <ac:spMkLst>
            <pc:docMk/>
            <pc:sldMk cId="284397846" sldId="271"/>
            <ac:spMk id="4" creationId="{685F1165-3BD9-4E93-04DF-0A07B378449A}"/>
          </ac:spMkLst>
        </pc:spChg>
        <pc:spChg chg="del">
          <ac:chgData name="Rémi Carrivale" userId="3475a2796b786fbb" providerId="LiveId" clId="{A61CE9FB-14E7-4BB4-9FD1-0B236EBC5E33}" dt="2026-09-24T09:18:14.470" v="123" actId="478"/>
          <ac:spMkLst>
            <pc:docMk/>
            <pc:sldMk cId="284397846" sldId="271"/>
            <ac:spMk id="5" creationId="{F531B99B-7BD6-4E19-66B2-E72192C85A3F}"/>
          </ac:spMkLst>
        </pc:spChg>
        <pc:spChg chg="del">
          <ac:chgData name="Rémi Carrivale" userId="3475a2796b786fbb" providerId="LiveId" clId="{A61CE9FB-14E7-4BB4-9FD1-0B236EBC5E33}" dt="2026-09-24T09:18:14.470" v="123" actId="478"/>
          <ac:spMkLst>
            <pc:docMk/>
            <pc:sldMk cId="284397846" sldId="271"/>
            <ac:spMk id="6" creationId="{B5045982-03C4-EE21-D2CC-8E355DC19C3E}"/>
          </ac:spMkLst>
        </pc:spChg>
        <pc:spChg chg="del">
          <ac:chgData name="Rémi Carrivale" userId="3475a2796b786fbb" providerId="LiveId" clId="{A61CE9FB-14E7-4BB4-9FD1-0B236EBC5E33}" dt="2026-09-24T09:18:14.470" v="123" actId="478"/>
          <ac:spMkLst>
            <pc:docMk/>
            <pc:sldMk cId="284397846" sldId="271"/>
            <ac:spMk id="7" creationId="{3560162B-243E-339C-0D0F-1B411781AEEE}"/>
          </ac:spMkLst>
        </pc:spChg>
        <pc:spChg chg="del mod">
          <ac:chgData name="Rémi Carrivale" userId="3475a2796b786fbb" providerId="LiveId" clId="{A61CE9FB-14E7-4BB4-9FD1-0B236EBC5E33}" dt="2026-09-24T09:18:19.711" v="126" actId="478"/>
          <ac:spMkLst>
            <pc:docMk/>
            <pc:sldMk cId="284397846" sldId="271"/>
            <ac:spMk id="9" creationId="{D5404D9C-EED2-6792-0E6E-61401DB8F2DB}"/>
          </ac:spMkLst>
        </pc:spChg>
        <pc:spChg chg="del">
          <ac:chgData name="Rémi Carrivale" userId="3475a2796b786fbb" providerId="LiveId" clId="{A61CE9FB-14E7-4BB4-9FD1-0B236EBC5E33}" dt="2026-09-24T09:18:14.470" v="123" actId="478"/>
          <ac:spMkLst>
            <pc:docMk/>
            <pc:sldMk cId="284397846" sldId="271"/>
            <ac:spMk id="10" creationId="{6C3788A2-ECC0-6047-E5C1-0E3F2B92A8B0}"/>
          </ac:spMkLst>
        </pc:spChg>
        <pc:picChg chg="add mod">
          <ac:chgData name="Rémi Carrivale" userId="3475a2796b786fbb" providerId="LiveId" clId="{A61CE9FB-14E7-4BB4-9FD1-0B236EBC5E33}" dt="2026-09-24T09:25:16.179" v="179" actId="1076"/>
          <ac:picMkLst>
            <pc:docMk/>
            <pc:sldMk cId="284397846" sldId="271"/>
            <ac:picMk id="11" creationId="{FED6F0D7-AC56-7DF5-8A26-6D109FF58551}"/>
          </ac:picMkLst>
        </pc:picChg>
        <pc:picChg chg="add del mod">
          <ac:chgData name="Rémi Carrivale" userId="3475a2796b786fbb" providerId="LiveId" clId="{A61CE9FB-14E7-4BB4-9FD1-0B236EBC5E33}" dt="2026-09-24T09:19:24.184" v="141" actId="21"/>
          <ac:picMkLst>
            <pc:docMk/>
            <pc:sldMk cId="284397846" sldId="271"/>
            <ac:picMk id="13" creationId="{D52E6CB6-5ADE-52AD-803F-FBA7828490EF}"/>
          </ac:picMkLst>
        </pc:picChg>
        <pc:picChg chg="add del mod">
          <ac:chgData name="Rémi Carrivale" userId="3475a2796b786fbb" providerId="LiveId" clId="{A61CE9FB-14E7-4BB4-9FD1-0B236EBC5E33}" dt="2026-09-24T09:19:24.184" v="141" actId="21"/>
          <ac:picMkLst>
            <pc:docMk/>
            <pc:sldMk cId="284397846" sldId="271"/>
            <ac:picMk id="15" creationId="{B48376D7-3A44-BD04-94B3-1465E03B847C}"/>
          </ac:picMkLst>
        </pc:picChg>
        <pc:picChg chg="add mod">
          <ac:chgData name="Rémi Carrivale" userId="3475a2796b786fbb" providerId="LiveId" clId="{A61CE9FB-14E7-4BB4-9FD1-0B236EBC5E33}" dt="2026-09-24T09:25:15.217" v="178" actId="1076"/>
          <ac:picMkLst>
            <pc:docMk/>
            <pc:sldMk cId="284397846" sldId="271"/>
            <ac:picMk id="16" creationId="{F865B153-860B-6672-6AEE-8491AD53A596}"/>
          </ac:picMkLst>
        </pc:picChg>
        <pc:picChg chg="add mod">
          <ac:chgData name="Rémi Carrivale" userId="3475a2796b786fbb" providerId="LiveId" clId="{A61CE9FB-14E7-4BB4-9FD1-0B236EBC5E33}" dt="2026-09-24T09:25:08.655" v="172" actId="1076"/>
          <ac:picMkLst>
            <pc:docMk/>
            <pc:sldMk cId="284397846" sldId="271"/>
            <ac:picMk id="17" creationId="{097C59B2-29C4-285F-455E-9017E50CA3F2}"/>
          </ac:picMkLst>
        </pc:picChg>
        <pc:picChg chg="add del mod">
          <ac:chgData name="Rémi Carrivale" userId="3475a2796b786fbb" providerId="LiveId" clId="{A61CE9FB-14E7-4BB4-9FD1-0B236EBC5E33}" dt="2026-09-24T09:25:03.680" v="167" actId="478"/>
          <ac:picMkLst>
            <pc:docMk/>
            <pc:sldMk cId="284397846" sldId="271"/>
            <ac:picMk id="18" creationId="{1286B315-AF6B-9741-7527-7688F0C22A2A}"/>
          </ac:picMkLst>
        </pc:picChg>
        <pc:picChg chg="add mod">
          <ac:chgData name="Rémi Carrivale" userId="3475a2796b786fbb" providerId="LiveId" clId="{A61CE9FB-14E7-4BB4-9FD1-0B236EBC5E33}" dt="2026-09-24T09:25:11.985" v="175" actId="1076"/>
          <ac:picMkLst>
            <pc:docMk/>
            <pc:sldMk cId="284397846" sldId="271"/>
            <ac:picMk id="19" creationId="{0784D868-9DEF-DBCE-744C-26A5F14840C6}"/>
          </ac:picMkLst>
        </pc:picChg>
        <pc:picChg chg="del">
          <ac:chgData name="Rémi Carrivale" userId="3475a2796b786fbb" providerId="LiveId" clId="{A61CE9FB-14E7-4BB4-9FD1-0B236EBC5E33}" dt="2026-09-24T09:18:14.470" v="123" actId="478"/>
          <ac:picMkLst>
            <pc:docMk/>
            <pc:sldMk cId="284397846" sldId="271"/>
            <ac:picMk id="6146" creationId="{CB495D6D-8D39-CC6D-999E-EA0E171853F3}"/>
          </ac:picMkLst>
        </pc:picChg>
        <pc:picChg chg="del">
          <ac:chgData name="Rémi Carrivale" userId="3475a2796b786fbb" providerId="LiveId" clId="{A61CE9FB-14E7-4BB4-9FD1-0B236EBC5E33}" dt="2026-09-24T09:18:14.470" v="123" actId="478"/>
          <ac:picMkLst>
            <pc:docMk/>
            <pc:sldMk cId="284397846" sldId="271"/>
            <ac:picMk id="6148" creationId="{AAEB14CF-AF30-B9CF-D35C-7FA0003B930D}"/>
          </ac:picMkLst>
        </pc:picChg>
        <pc:picChg chg="del">
          <ac:chgData name="Rémi Carrivale" userId="3475a2796b786fbb" providerId="LiveId" clId="{A61CE9FB-14E7-4BB4-9FD1-0B236EBC5E33}" dt="2026-09-24T09:18:14.470" v="123" actId="478"/>
          <ac:picMkLst>
            <pc:docMk/>
            <pc:sldMk cId="284397846" sldId="271"/>
            <ac:picMk id="6152" creationId="{69BE3389-D15A-9B99-981B-AA3D242BFAC4}"/>
          </ac:picMkLst>
        </pc:picChg>
      </pc:sldChg>
      <pc:sldChg chg="del">
        <pc:chgData name="Rémi Carrivale" userId="3475a2796b786fbb" providerId="LiveId" clId="{A61CE9FB-14E7-4BB4-9FD1-0B236EBC5E33}" dt="2026-09-24T09:18:21.826" v="127" actId="47"/>
        <pc:sldMkLst>
          <pc:docMk/>
          <pc:sldMk cId="2545808904" sldId="272"/>
        </pc:sldMkLst>
      </pc:sldChg>
      <pc:sldChg chg="addSp delSp modSp add mod">
        <pc:chgData name="Rémi Carrivale" userId="3475a2796b786fbb" providerId="LiveId" clId="{A61CE9FB-14E7-4BB4-9FD1-0B236EBC5E33}" dt="2026-09-24T09:22:05.391" v="162" actId="1076"/>
        <pc:sldMkLst>
          <pc:docMk/>
          <pc:sldMk cId="3745065990" sldId="272"/>
        </pc:sldMkLst>
        <pc:spChg chg="add del">
          <ac:chgData name="Rémi Carrivale" userId="3475a2796b786fbb" providerId="LiveId" clId="{A61CE9FB-14E7-4BB4-9FD1-0B236EBC5E33}" dt="2026-09-24T09:21:52.119" v="155" actId="22"/>
          <ac:spMkLst>
            <pc:docMk/>
            <pc:sldMk cId="3745065990" sldId="272"/>
            <ac:spMk id="8" creationId="{ECE06A4C-DA39-86F0-C8EB-CF62AE0CC5E9}"/>
          </ac:spMkLst>
        </pc:spChg>
        <pc:picChg chg="add">
          <ac:chgData name="Rémi Carrivale" userId="3475a2796b786fbb" providerId="LiveId" clId="{A61CE9FB-14E7-4BB4-9FD1-0B236EBC5E33}" dt="2026-09-24T09:19:25.319" v="142" actId="22"/>
          <ac:picMkLst>
            <pc:docMk/>
            <pc:sldMk cId="3745065990" sldId="272"/>
            <ac:picMk id="3" creationId="{E3BCD69D-9591-682A-6494-3E75842993C4}"/>
          </ac:picMkLst>
        </pc:picChg>
        <pc:picChg chg="add">
          <ac:chgData name="Rémi Carrivale" userId="3475a2796b786fbb" providerId="LiveId" clId="{A61CE9FB-14E7-4BB4-9FD1-0B236EBC5E33}" dt="2026-09-24T09:19:25.319" v="142" actId="22"/>
          <ac:picMkLst>
            <pc:docMk/>
            <pc:sldMk cId="3745065990" sldId="272"/>
            <ac:picMk id="5" creationId="{2A656C69-B954-16E4-735E-9F85AD82B401}"/>
          </ac:picMkLst>
        </pc:picChg>
        <pc:picChg chg="add mod">
          <ac:chgData name="Rémi Carrivale" userId="3475a2796b786fbb" providerId="LiveId" clId="{A61CE9FB-14E7-4BB4-9FD1-0B236EBC5E33}" dt="2026-09-24T09:22:05.391" v="162" actId="1076"/>
          <ac:picMkLst>
            <pc:docMk/>
            <pc:sldMk cId="3745065990" sldId="272"/>
            <ac:picMk id="6" creationId="{B5BAE1C4-DF40-5C81-EE53-510423F6E2B1}"/>
          </ac:picMkLst>
        </pc:picChg>
        <pc:picChg chg="add mod">
          <ac:chgData name="Rémi Carrivale" userId="3475a2796b786fbb" providerId="LiveId" clId="{A61CE9FB-14E7-4BB4-9FD1-0B236EBC5E33}" dt="2026-09-24T09:22:03.446" v="161" actId="1076"/>
          <ac:picMkLst>
            <pc:docMk/>
            <pc:sldMk cId="3745065990" sldId="272"/>
            <ac:picMk id="9" creationId="{D4CFE946-55B7-72B1-3CB3-9C21793547EC}"/>
          </ac:picMkLst>
        </pc:picChg>
      </pc:sldChg>
      <pc:sldChg chg="add">
        <pc:chgData name="Rémi Carrivale" userId="3475a2796b786fbb" providerId="LiveId" clId="{A61CE9FB-14E7-4BB4-9FD1-0B236EBC5E33}" dt="2026-09-24T09:26:05.687" v="207"/>
        <pc:sldMkLst>
          <pc:docMk/>
          <pc:sldMk cId="0" sldId="273"/>
        </pc:sldMkLst>
      </pc:sldChg>
      <pc:sldChg chg="del">
        <pc:chgData name="Rémi Carrivale" userId="3475a2796b786fbb" providerId="LiveId" clId="{A61CE9FB-14E7-4BB4-9FD1-0B236EBC5E33}" dt="2026-09-24T09:18:22.594" v="128" actId="47"/>
        <pc:sldMkLst>
          <pc:docMk/>
          <pc:sldMk cId="3398858046" sldId="273"/>
        </pc:sldMkLst>
      </pc:sldChg>
      <pc:sldChg chg="add">
        <pc:chgData name="Rémi Carrivale" userId="3475a2796b786fbb" providerId="LiveId" clId="{A61CE9FB-14E7-4BB4-9FD1-0B236EBC5E33}" dt="2026-09-24T09:26:05.687" v="207"/>
        <pc:sldMkLst>
          <pc:docMk/>
          <pc:sldMk cId="0" sldId="274"/>
        </pc:sldMkLst>
      </pc:sldChg>
      <pc:sldChg chg="modSp add mod">
        <pc:chgData name="Rémi Carrivale" userId="3475a2796b786fbb" providerId="LiveId" clId="{A61CE9FB-14E7-4BB4-9FD1-0B236EBC5E33}" dt="2026-09-24T09:26:05.746" v="208" actId="27636"/>
        <pc:sldMkLst>
          <pc:docMk/>
          <pc:sldMk cId="0" sldId="275"/>
        </pc:sldMkLst>
        <pc:spChg chg="mod">
          <ac:chgData name="Rémi Carrivale" userId="3475a2796b786fbb" providerId="LiveId" clId="{A61CE9FB-14E7-4BB4-9FD1-0B236EBC5E33}" dt="2026-09-24T09:26:05.746" v="208" actId="27636"/>
          <ac:spMkLst>
            <pc:docMk/>
            <pc:sldMk cId="0" sldId="275"/>
            <ac:spMk id="133" creationId="{00000000-0000-0000-0000-000000000000}"/>
          </ac:spMkLst>
        </pc:spChg>
      </pc:sldChg>
      <pc:sldChg chg="modSp add mod">
        <pc:chgData name="Rémi Carrivale" userId="3475a2796b786fbb" providerId="LiveId" clId="{A61CE9FB-14E7-4BB4-9FD1-0B236EBC5E33}" dt="2026-09-24T09:26:05.752" v="209" actId="27636"/>
        <pc:sldMkLst>
          <pc:docMk/>
          <pc:sldMk cId="0" sldId="276"/>
        </pc:sldMkLst>
        <pc:spChg chg="mod">
          <ac:chgData name="Rémi Carrivale" userId="3475a2796b786fbb" providerId="LiveId" clId="{A61CE9FB-14E7-4BB4-9FD1-0B236EBC5E33}" dt="2026-09-24T09:26:05.752" v="209" actId="27636"/>
          <ac:spMkLst>
            <pc:docMk/>
            <pc:sldMk cId="0" sldId="276"/>
            <ac:spMk id="142" creationId="{00000000-0000-0000-0000-000000000000}"/>
          </ac:spMkLst>
        </pc:spChg>
      </pc:sldChg>
      <pc:sldChg chg="modSp add mod">
        <pc:chgData name="Rémi Carrivale" userId="3475a2796b786fbb" providerId="LiveId" clId="{A61CE9FB-14E7-4BB4-9FD1-0B236EBC5E33}" dt="2026-09-24T09:26:05.766" v="210" actId="27636"/>
        <pc:sldMkLst>
          <pc:docMk/>
          <pc:sldMk cId="0" sldId="277"/>
        </pc:sldMkLst>
        <pc:spChg chg="mod">
          <ac:chgData name="Rémi Carrivale" userId="3475a2796b786fbb" providerId="LiveId" clId="{A61CE9FB-14E7-4BB4-9FD1-0B236EBC5E33}" dt="2026-09-24T09:26:05.766" v="210" actId="27636"/>
          <ac:spMkLst>
            <pc:docMk/>
            <pc:sldMk cId="0" sldId="277"/>
            <ac:spMk id="149" creationId="{00000000-0000-0000-0000-000000000000}"/>
          </ac:spMkLst>
        </pc:spChg>
      </pc:sldChg>
      <pc:sldChg chg="modSp add mod">
        <pc:chgData name="Rémi Carrivale" userId="3475a2796b786fbb" providerId="LiveId" clId="{A61CE9FB-14E7-4BB4-9FD1-0B236EBC5E33}" dt="2026-09-24T09:26:05.773" v="211" actId="27636"/>
        <pc:sldMkLst>
          <pc:docMk/>
          <pc:sldMk cId="0" sldId="278"/>
        </pc:sldMkLst>
        <pc:spChg chg="mod">
          <ac:chgData name="Rémi Carrivale" userId="3475a2796b786fbb" providerId="LiveId" clId="{A61CE9FB-14E7-4BB4-9FD1-0B236EBC5E33}" dt="2026-09-24T09:26:05.773" v="211" actId="27636"/>
          <ac:spMkLst>
            <pc:docMk/>
            <pc:sldMk cId="0" sldId="278"/>
            <ac:spMk id="164" creationId="{00000000-0000-0000-0000-000000000000}"/>
          </ac:spMkLst>
        </pc:spChg>
      </pc:sldChg>
      <pc:sldChg chg="modSp add mod">
        <pc:chgData name="Rémi Carrivale" userId="3475a2796b786fbb" providerId="LiveId" clId="{A61CE9FB-14E7-4BB4-9FD1-0B236EBC5E33}" dt="2026-09-24T09:31:18.687" v="251" actId="207"/>
        <pc:sldMkLst>
          <pc:docMk/>
          <pc:sldMk cId="0" sldId="279"/>
        </pc:sldMkLst>
        <pc:spChg chg="mod">
          <ac:chgData name="Rémi Carrivale" userId="3475a2796b786fbb" providerId="LiveId" clId="{A61CE9FB-14E7-4BB4-9FD1-0B236EBC5E33}" dt="2026-09-24T09:31:13.696" v="250" actId="207"/>
          <ac:spMkLst>
            <pc:docMk/>
            <pc:sldMk cId="0" sldId="279"/>
            <ac:spMk id="172" creationId="{00000000-0000-0000-0000-000000000000}"/>
          </ac:spMkLst>
        </pc:spChg>
        <pc:spChg chg="mod">
          <ac:chgData name="Rémi Carrivale" userId="3475a2796b786fbb" providerId="LiveId" clId="{A61CE9FB-14E7-4BB4-9FD1-0B236EBC5E33}" dt="2026-09-24T09:31:18.687" v="251" actId="207"/>
          <ac:spMkLst>
            <pc:docMk/>
            <pc:sldMk cId="0" sldId="279"/>
            <ac:spMk id="173" creationId="{00000000-0000-0000-0000-000000000000}"/>
          </ac:spMkLst>
        </pc:spChg>
      </pc:sldChg>
      <pc:sldChg chg="add">
        <pc:chgData name="Rémi Carrivale" userId="3475a2796b786fbb" providerId="LiveId" clId="{A61CE9FB-14E7-4BB4-9FD1-0B236EBC5E33}" dt="2026-09-24T09:26:05.687" v="207"/>
        <pc:sldMkLst>
          <pc:docMk/>
          <pc:sldMk cId="0" sldId="280"/>
        </pc:sldMkLst>
      </pc:sldChg>
      <pc:sldChg chg="addSp delSp modSp add mod">
        <pc:chgData name="Rémi Carrivale" userId="3475a2796b786fbb" providerId="LiveId" clId="{A61CE9FB-14E7-4BB4-9FD1-0B236EBC5E33}" dt="2026-09-24T09:30:22.241" v="249" actId="1076"/>
        <pc:sldMkLst>
          <pc:docMk/>
          <pc:sldMk cId="956110904" sldId="281"/>
        </pc:sldMkLst>
        <pc:spChg chg="add mod">
          <ac:chgData name="Rémi Carrivale" userId="3475a2796b786fbb" providerId="LiveId" clId="{A61CE9FB-14E7-4BB4-9FD1-0B236EBC5E33}" dt="2026-09-24T09:30:20.493" v="248" actId="1076"/>
          <ac:spMkLst>
            <pc:docMk/>
            <pc:sldMk cId="956110904" sldId="281"/>
            <ac:spMk id="2" creationId="{CC87BDA0-47DC-2209-2789-E28E81C37941}"/>
          </ac:spMkLst>
        </pc:spChg>
        <pc:picChg chg="add mod">
          <ac:chgData name="Rémi Carrivale" userId="3475a2796b786fbb" providerId="LiveId" clId="{A61CE9FB-14E7-4BB4-9FD1-0B236EBC5E33}" dt="2026-09-24T09:30:22.241" v="249" actId="1076"/>
          <ac:picMkLst>
            <pc:docMk/>
            <pc:sldMk cId="956110904" sldId="281"/>
            <ac:picMk id="4" creationId="{982FE39C-07BC-2A11-EFF9-5E695D08827F}"/>
          </ac:picMkLst>
        </pc:picChg>
        <pc:picChg chg="del">
          <ac:chgData name="Rémi Carrivale" userId="3475a2796b786fbb" providerId="LiveId" clId="{A61CE9FB-14E7-4BB4-9FD1-0B236EBC5E33}" dt="2026-09-24T09:26:44.745" v="216" actId="478"/>
          <ac:picMkLst>
            <pc:docMk/>
            <pc:sldMk cId="956110904" sldId="281"/>
            <ac:picMk id="88" creationId="{3F7E897B-C345-7D59-C43E-0BD3CD799E1E}"/>
          </ac:picMkLst>
        </pc:picChg>
      </pc:sldChg>
      <pc:sldChg chg="delSp modSp add mod">
        <pc:chgData name="Rémi Carrivale" userId="3475a2796b786fbb" providerId="LiveId" clId="{A61CE9FB-14E7-4BB4-9FD1-0B236EBC5E33}" dt="2026-09-24T09:44:45.304" v="1285" actId="20577"/>
        <pc:sldMkLst>
          <pc:docMk/>
          <pc:sldMk cId="3859037816" sldId="282"/>
        </pc:sldMkLst>
        <pc:spChg chg="mod">
          <ac:chgData name="Rémi Carrivale" userId="3475a2796b786fbb" providerId="LiveId" clId="{A61CE9FB-14E7-4BB4-9FD1-0B236EBC5E33}" dt="2026-09-24T09:44:03.760" v="1206" actId="20577"/>
          <ac:spMkLst>
            <pc:docMk/>
            <pc:sldMk cId="3859037816" sldId="282"/>
            <ac:spMk id="2" creationId="{318786C5-A0DD-F76B-845A-5417FC75A90D}"/>
          </ac:spMkLst>
        </pc:spChg>
        <pc:spChg chg="mod">
          <ac:chgData name="Rémi Carrivale" userId="3475a2796b786fbb" providerId="LiveId" clId="{A61CE9FB-14E7-4BB4-9FD1-0B236EBC5E33}" dt="2026-09-24T09:44:45.304" v="1285" actId="20577"/>
          <ac:spMkLst>
            <pc:docMk/>
            <pc:sldMk cId="3859037816" sldId="282"/>
            <ac:spMk id="3" creationId="{661A9862-6694-5FC5-1FA5-BD3FFFC5ECED}"/>
          </ac:spMkLst>
        </pc:spChg>
        <pc:spChg chg="del mod">
          <ac:chgData name="Rémi Carrivale" userId="3475a2796b786fbb" providerId="LiveId" clId="{A61CE9FB-14E7-4BB4-9FD1-0B236EBC5E33}" dt="2026-09-24T09:44:33.144" v="1243" actId="478"/>
          <ac:spMkLst>
            <pc:docMk/>
            <pc:sldMk cId="3859037816" sldId="282"/>
            <ac:spMk id="5" creationId="{6A6C3394-F9DB-8151-6922-FBBDC868BFF7}"/>
          </ac:spMkLst>
        </pc:spChg>
        <pc:spChg chg="del">
          <ac:chgData name="Rémi Carrivale" userId="3475a2796b786fbb" providerId="LiveId" clId="{A61CE9FB-14E7-4BB4-9FD1-0B236EBC5E33}" dt="2026-09-24T09:39:37.679" v="781" actId="478"/>
          <ac:spMkLst>
            <pc:docMk/>
            <pc:sldMk cId="3859037816" sldId="282"/>
            <ac:spMk id="7" creationId="{7A261099-327F-E8B0-6EC7-264A42AD0345}"/>
          </ac:spMkLst>
        </pc:spChg>
        <pc:spChg chg="del">
          <ac:chgData name="Rémi Carrivale" userId="3475a2796b786fbb" providerId="LiveId" clId="{A61CE9FB-14E7-4BB4-9FD1-0B236EBC5E33}" dt="2026-09-24T09:39:31.357" v="776" actId="478"/>
          <ac:spMkLst>
            <pc:docMk/>
            <pc:sldMk cId="3859037816" sldId="282"/>
            <ac:spMk id="9" creationId="{9C76477F-DDC6-8E28-2E38-62660432BC8E}"/>
          </ac:spMkLst>
        </pc:spChg>
        <pc:spChg chg="del">
          <ac:chgData name="Rémi Carrivale" userId="3475a2796b786fbb" providerId="LiveId" clId="{A61CE9FB-14E7-4BB4-9FD1-0B236EBC5E33}" dt="2026-09-24T09:39:32.665" v="777" actId="478"/>
          <ac:spMkLst>
            <pc:docMk/>
            <pc:sldMk cId="3859037816" sldId="282"/>
            <ac:spMk id="13" creationId="{A2A9DDD4-DA19-8260-E674-2E5FDC75FCB2}"/>
          </ac:spMkLst>
        </pc:spChg>
        <pc:spChg chg="del">
          <ac:chgData name="Rémi Carrivale" userId="3475a2796b786fbb" providerId="LiveId" clId="{A61CE9FB-14E7-4BB4-9FD1-0B236EBC5E33}" dt="2026-09-24T09:39:33.352" v="778" actId="478"/>
          <ac:spMkLst>
            <pc:docMk/>
            <pc:sldMk cId="3859037816" sldId="282"/>
            <ac:spMk id="15" creationId="{07FAF7A2-C282-1DA5-BD2B-6390BC2A5C56}"/>
          </ac:spMkLst>
        </pc:spChg>
        <pc:spChg chg="del">
          <ac:chgData name="Rémi Carrivale" userId="3475a2796b786fbb" providerId="LiveId" clId="{A61CE9FB-14E7-4BB4-9FD1-0B236EBC5E33}" dt="2026-09-24T09:39:34.025" v="779" actId="478"/>
          <ac:spMkLst>
            <pc:docMk/>
            <pc:sldMk cId="3859037816" sldId="282"/>
            <ac:spMk id="17" creationId="{BBE5CDB7-A751-1E69-0126-FE7A7E7BF55F}"/>
          </ac:spMkLst>
        </pc:spChg>
        <pc:picChg chg="del">
          <ac:chgData name="Rémi Carrivale" userId="3475a2796b786fbb" providerId="LiveId" clId="{A61CE9FB-14E7-4BB4-9FD1-0B236EBC5E33}" dt="2026-09-24T09:39:35.055" v="780" actId="478"/>
          <ac:picMkLst>
            <pc:docMk/>
            <pc:sldMk cId="3859037816" sldId="282"/>
            <ac:picMk id="19" creationId="{2F394533-B50E-881A-10F7-A1FFC2FF055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37027F-FB1E-4633-AE84-1A7ECC0EE1F7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140EAE-67AA-41BA-9796-76D1F16E81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1964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A875D27B-CDAC-05FE-28D1-8F9F51045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>
            <a:extLst>
              <a:ext uri="{FF2B5EF4-FFF2-40B4-BE49-F238E27FC236}">
                <a16:creationId xmlns:a16="http://schemas.microsoft.com/office/drawing/2014/main" id="{4928D2D6-211B-9399-5A79-9DA550DB09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>
            <a:extLst>
              <a:ext uri="{FF2B5EF4-FFF2-40B4-BE49-F238E27FC236}">
                <a16:creationId xmlns:a16="http://schemas.microsoft.com/office/drawing/2014/main" id="{B09D448D-7159-ACF9-3836-F1FC8170D49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82988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8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963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021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129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8869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4557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390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327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4701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104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199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118885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4545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130267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2893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156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535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46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metabase.tiers-lieux.fr/public/dashboard/a23a64b3-9e7c-4eda-a4be-0e3a0a8053be?r%25C3%25A9gion=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png"/><Relationship Id="rId9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11" Type="http://schemas.openxmlformats.org/officeDocument/2006/relationships/image" Target="../media/image46.jpeg"/><Relationship Id="rId5" Type="http://schemas.openxmlformats.org/officeDocument/2006/relationships/image" Target="../media/image40.jpeg"/><Relationship Id="rId10" Type="http://schemas.openxmlformats.org/officeDocument/2006/relationships/image" Target="../media/image45.jpeg"/><Relationship Id="rId4" Type="http://schemas.openxmlformats.org/officeDocument/2006/relationships/image" Target="../media/image39.jpeg"/><Relationship Id="rId9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13" Type="http://schemas.openxmlformats.org/officeDocument/2006/relationships/image" Target="../media/image59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12" Type="http://schemas.openxmlformats.org/officeDocument/2006/relationships/image" Target="../media/image58.jpeg"/><Relationship Id="rId17" Type="http://schemas.openxmlformats.org/officeDocument/2006/relationships/image" Target="../media/image63.jpe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6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jpeg"/><Relationship Id="rId11" Type="http://schemas.openxmlformats.org/officeDocument/2006/relationships/image" Target="../media/image57.jpeg"/><Relationship Id="rId5" Type="http://schemas.openxmlformats.org/officeDocument/2006/relationships/image" Target="../media/image51.jpeg"/><Relationship Id="rId15" Type="http://schemas.openxmlformats.org/officeDocument/2006/relationships/image" Target="../media/image61.jpeg"/><Relationship Id="rId10" Type="http://schemas.openxmlformats.org/officeDocument/2006/relationships/image" Target="../media/image56.jpeg"/><Relationship Id="rId4" Type="http://schemas.openxmlformats.org/officeDocument/2006/relationships/image" Target="../media/image50.jpeg"/><Relationship Id="rId9" Type="http://schemas.openxmlformats.org/officeDocument/2006/relationships/image" Target="../media/image55.jpeg"/><Relationship Id="rId14" Type="http://schemas.openxmlformats.org/officeDocument/2006/relationships/image" Target="../media/image6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F9E4A20-CADE-9DD4-3ACB-871995B0F5D8}"/>
              </a:ext>
            </a:extLst>
          </p:cNvPr>
          <p:cNvSpPr/>
          <p:nvPr/>
        </p:nvSpPr>
        <p:spPr>
          <a:xfrm>
            <a:off x="2294467" y="1397000"/>
            <a:ext cx="3369733" cy="965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0B35C88-D556-8E66-01BF-02D3FCF3E5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3501430"/>
            <a:ext cx="7766936" cy="1646302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CH" sz="5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Tiers lieux </a:t>
            </a:r>
            <a:r>
              <a:rPr lang="fr-CH" sz="54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et écolieux, futile utopie ou premier kilomètre vers la transition ?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90043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DBE442-FC6D-4B74-6F31-948D1CFBB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609" y="249035"/>
            <a:ext cx="8596668" cy="1320800"/>
          </a:xfrm>
        </p:spPr>
        <p:txBody>
          <a:bodyPr/>
          <a:lstStyle/>
          <a:p>
            <a:r>
              <a:rPr lang="fr-FR" dirty="0"/>
              <a:t>5 Caractéristiques des Tiers Lieux</a:t>
            </a:r>
          </a:p>
        </p:txBody>
      </p:sp>
      <p:pic>
        <p:nvPicPr>
          <p:cNvPr id="8" name="Image 7" descr="Les 5 caractéristiques d'un tiers-lieu">
            <a:extLst>
              <a:ext uri="{FF2B5EF4-FFF2-40B4-BE49-F238E27FC236}">
                <a16:creationId xmlns:a16="http://schemas.microsoft.com/office/drawing/2014/main" id="{493EA3CA-E85F-B43F-7DA7-F782707500E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632362" y="2230235"/>
            <a:ext cx="5164388" cy="4158597"/>
          </a:xfrm>
          <a:prstGeom prst="rect">
            <a:avLst/>
          </a:prstGeom>
        </p:spPr>
      </p:pic>
      <p:pic>
        <p:nvPicPr>
          <p:cNvPr id="12" name="Image 11" descr="Les 5 caractéristiques d'un tiers-lieu">
            <a:extLst>
              <a:ext uri="{FF2B5EF4-FFF2-40B4-BE49-F238E27FC236}">
                <a16:creationId xmlns:a16="http://schemas.microsoft.com/office/drawing/2014/main" id="{6F1AF636-1739-1E8C-CC31-11BDF71DFB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45393" y="909435"/>
            <a:ext cx="8338327" cy="1320800"/>
          </a:xfrm>
          <a:prstGeom prst="rect">
            <a:avLst/>
          </a:prstGeom>
        </p:spPr>
      </p:pic>
      <p:pic>
        <p:nvPicPr>
          <p:cNvPr id="15" name="Image 14" descr="Les 5 caractéristiques d'un tiers-lieu">
            <a:extLst>
              <a:ext uri="{FF2B5EF4-FFF2-40B4-BE49-F238E27FC236}">
                <a16:creationId xmlns:a16="http://schemas.microsoft.com/office/drawing/2014/main" id="{9A7BFC50-79AF-8707-0C0B-0E43769DD74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78690" y="5782733"/>
            <a:ext cx="2662042" cy="1011421"/>
          </a:xfrm>
          <a:prstGeom prst="rect">
            <a:avLst/>
          </a:prstGeom>
        </p:spPr>
      </p:pic>
      <p:pic>
        <p:nvPicPr>
          <p:cNvPr id="17" name="Image 16" descr="Les 5 caractéristiques d'un tiers-lieu">
            <a:extLst>
              <a:ext uri="{FF2B5EF4-FFF2-40B4-BE49-F238E27FC236}">
                <a16:creationId xmlns:a16="http://schemas.microsoft.com/office/drawing/2014/main" id="{5FA75060-9145-D73C-18E5-BA75C507FAD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0882" y="4833299"/>
            <a:ext cx="2371424" cy="949434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98946B5-D2AA-27ED-502A-AF9C1CCE97AD}"/>
              </a:ext>
            </a:extLst>
          </p:cNvPr>
          <p:cNvSpPr/>
          <p:nvPr/>
        </p:nvSpPr>
        <p:spPr>
          <a:xfrm>
            <a:off x="3056467" y="5720016"/>
            <a:ext cx="618066" cy="830490"/>
          </a:xfrm>
          <a:prstGeom prst="rect">
            <a:avLst/>
          </a:prstGeom>
          <a:solidFill>
            <a:srgbClr val="EEF7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0103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5B0C3E-F5AC-9D75-F4C6-B8D49534C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Diversité des Tiers Lieux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A5620B-6E54-BAB4-8048-96336CFD23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79804"/>
            <a:ext cx="10178322" cy="3593591"/>
          </a:xfrm>
        </p:spPr>
        <p:txBody>
          <a:bodyPr/>
          <a:lstStyle/>
          <a:p>
            <a:r>
              <a:rPr lang="fr-FR" dirty="0">
                <a:hlinkClick r:id="rId2"/>
              </a:rPr>
              <a:t>https://metabase.tiers-lieux.fr/public/dashboard/a23a64b3-9e7c-4eda-a4be-0e3a0a8053be?r%25C3%25A9gion=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17384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L'espace du tiers-lieu Le Foussa, à Rognes, pourra accueillir environ une trentaine de convives.">
            <a:extLst>
              <a:ext uri="{FF2B5EF4-FFF2-40B4-BE49-F238E27FC236}">
                <a16:creationId xmlns:a16="http://schemas.microsoft.com/office/drawing/2014/main" id="{FED6F0D7-AC56-7DF5-8A26-6D109FF5855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761" y="427942"/>
            <a:ext cx="4898713" cy="2755526"/>
          </a:xfrm>
          <a:prstGeom prst="rect">
            <a:avLst/>
          </a:prstGeom>
        </p:spPr>
      </p:pic>
      <p:pic>
        <p:nvPicPr>
          <p:cNvPr id="16" name="Image 15" descr="Campagne de don et de soutien Tiers-lieu Les Orties - Helloasso">
            <a:extLst>
              <a:ext uri="{FF2B5EF4-FFF2-40B4-BE49-F238E27FC236}">
                <a16:creationId xmlns:a16="http://schemas.microsoft.com/office/drawing/2014/main" id="{F865B153-860B-6672-6AEE-8491AD53A59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761" y="3674532"/>
            <a:ext cx="5088281" cy="2862158"/>
          </a:xfrm>
          <a:prstGeom prst="rect">
            <a:avLst/>
          </a:prstGeom>
        </p:spPr>
      </p:pic>
      <p:pic>
        <p:nvPicPr>
          <p:cNvPr id="17" name="Image 16" descr="Visites guidées du Théâtre de l’Œuvre - Théâtre de l’Œuvre – Marseille">
            <a:extLst>
              <a:ext uri="{FF2B5EF4-FFF2-40B4-BE49-F238E27FC236}">
                <a16:creationId xmlns:a16="http://schemas.microsoft.com/office/drawing/2014/main" id="{097C59B2-29C4-285F-455E-9017E50CA3F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7223" y="64930"/>
            <a:ext cx="5045120" cy="3364070"/>
          </a:xfrm>
          <a:prstGeom prst="rect">
            <a:avLst/>
          </a:prstGeom>
        </p:spPr>
      </p:pic>
      <p:pic>
        <p:nvPicPr>
          <p:cNvPr id="19" name="Image 18" descr="En difficulté, le resto solidaire L’Après M cherche de nouveaux soutiens">
            <a:extLst>
              <a:ext uri="{FF2B5EF4-FFF2-40B4-BE49-F238E27FC236}">
                <a16:creationId xmlns:a16="http://schemas.microsoft.com/office/drawing/2014/main" id="{0784D868-9DEF-DBCE-744C-26A5F14840C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0364" y="3674532"/>
            <a:ext cx="4584700" cy="3056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97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30CBA-6B0B-7EB0-69E1-91D1A6A23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Le TALUS | Tiers-lieu | Marseille | LeTalus">
            <a:extLst>
              <a:ext uri="{FF2B5EF4-FFF2-40B4-BE49-F238E27FC236}">
                <a16:creationId xmlns:a16="http://schemas.microsoft.com/office/drawing/2014/main" id="{E3BCD69D-9591-682A-6494-3E7584299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8576" y="74343"/>
            <a:ext cx="4898713" cy="3668867"/>
          </a:xfrm>
          <a:prstGeom prst="rect">
            <a:avLst/>
          </a:prstGeom>
        </p:spPr>
      </p:pic>
      <p:pic>
        <p:nvPicPr>
          <p:cNvPr id="5" name="Image 4" descr="La Fruitière Numérique Fonctionnement – TSDG">
            <a:extLst>
              <a:ext uri="{FF2B5EF4-FFF2-40B4-BE49-F238E27FC236}">
                <a16:creationId xmlns:a16="http://schemas.microsoft.com/office/drawing/2014/main" id="{2A656C69-B954-16E4-735E-9F85AD82B40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4761" y="3743210"/>
            <a:ext cx="5246344" cy="2948445"/>
          </a:xfrm>
          <a:prstGeom prst="rect">
            <a:avLst/>
          </a:prstGeom>
        </p:spPr>
      </p:pic>
      <p:pic>
        <p:nvPicPr>
          <p:cNvPr id="6" name="Image 5" descr="Agenda - Friche la Belle de Mai">
            <a:extLst>
              <a:ext uri="{FF2B5EF4-FFF2-40B4-BE49-F238E27FC236}">
                <a16:creationId xmlns:a16="http://schemas.microsoft.com/office/drawing/2014/main" id="{B5BAE1C4-DF40-5C81-EE53-510423F6E2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583" y="0"/>
            <a:ext cx="6114780" cy="3668868"/>
          </a:xfrm>
          <a:prstGeom prst="rect">
            <a:avLst/>
          </a:prstGeom>
        </p:spPr>
      </p:pic>
      <p:pic>
        <p:nvPicPr>
          <p:cNvPr id="9" name="Image 8" descr="Tiers-Lab des Transitions - LICA - Cité des Transitions">
            <a:extLst>
              <a:ext uri="{FF2B5EF4-FFF2-40B4-BE49-F238E27FC236}">
                <a16:creationId xmlns:a16="http://schemas.microsoft.com/office/drawing/2014/main" id="{D4CFE946-55B7-72B1-3CB3-9C21793547E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707" y="3881066"/>
            <a:ext cx="4690533" cy="283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065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 title="Flyers nouvelle identité.jp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13"/>
          <a:stretch/>
        </p:blipFill>
        <p:spPr>
          <a:xfrm>
            <a:off x="-63375" y="-76050"/>
            <a:ext cx="12372274" cy="7098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D9F0D71B-6163-0C9C-0F7D-25B4C9568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87BDA0-47DC-2209-2789-E28E81C37941}"/>
              </a:ext>
            </a:extLst>
          </p:cNvPr>
          <p:cNvSpPr txBox="1">
            <a:spLocks/>
          </p:cNvSpPr>
          <p:nvPr/>
        </p:nvSpPr>
        <p:spPr>
          <a:xfrm>
            <a:off x="1007534" y="1464733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r-FR" sz="8000" dirty="0"/>
              <a:t>Visite en live !!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82FE39C-07BC-2A11-EFF9-5E695D0882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7468" y="3022601"/>
            <a:ext cx="48768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110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36689" y="4881143"/>
            <a:ext cx="3555237" cy="2045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2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28631" y="2438290"/>
            <a:ext cx="4334738" cy="2438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0483" y="4488214"/>
            <a:ext cx="3555237" cy="2438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970" y="21390"/>
            <a:ext cx="3555237" cy="2438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"/>
          <p:cNvPicPr preferRelativeResize="0"/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49932" y="21390"/>
            <a:ext cx="3555237" cy="2438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8555" y="21390"/>
            <a:ext cx="3555237" cy="2438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"/>
          <p:cNvPicPr preferRelativeResize="0"/>
          <p:nvPr/>
        </p:nvPicPr>
        <p:blipFill rotWithShape="1"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81802" y="4488214"/>
            <a:ext cx="3555237" cy="2438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"/>
          <p:cNvPicPr preferRelativeResize="0"/>
          <p:nvPr/>
        </p:nvPicPr>
        <p:blipFill rotWithShape="1">
          <a:blip r:embed="rId10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0482" y="4682400"/>
            <a:ext cx="3555237" cy="2244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"/>
          <p:cNvPicPr preferRelativeResize="0"/>
          <p:nvPr/>
        </p:nvPicPr>
        <p:blipFill rotWithShape="1">
          <a:blip r:embed="rId11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80832" y="2438292"/>
            <a:ext cx="3555237" cy="2438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"/>
          <p:cNvPicPr preferRelativeResize="0"/>
          <p:nvPr/>
        </p:nvPicPr>
        <p:blipFill rotWithShape="1">
          <a:blip r:embed="rId1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105" y="2438292"/>
            <a:ext cx="3555930" cy="24382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3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812300" y="3334850"/>
            <a:ext cx="4378324" cy="246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3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51862"/>
            <a:ext cx="5384800" cy="302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3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11450"/>
            <a:ext cx="5256424" cy="3028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3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409731" y="2378353"/>
            <a:ext cx="4528036" cy="2547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3"/>
          <p:cNvPicPr preferRelativeResize="0"/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039903" y="552420"/>
            <a:ext cx="4528036" cy="2547021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3"/>
          <p:cNvSpPr txBox="1">
            <a:spLocks noGrp="1"/>
          </p:cNvSpPr>
          <p:nvPr>
            <p:ph type="ctrTitle"/>
          </p:nvPr>
        </p:nvSpPr>
        <p:spPr>
          <a:xfrm>
            <a:off x="8637042" y="197549"/>
            <a:ext cx="3066676" cy="74457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Play"/>
              <a:buNone/>
            </a:pPr>
            <a:r>
              <a:rPr lang="fr-FR" sz="4400" b="1">
                <a:solidFill>
                  <a:srgbClr val="000000"/>
                </a:solidFill>
              </a:rPr>
              <a:t>Ateliers</a:t>
            </a:r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subTitle" idx="1"/>
          </p:nvPr>
        </p:nvSpPr>
        <p:spPr>
          <a:xfrm>
            <a:off x="5120281" y="3827674"/>
            <a:ext cx="2279959" cy="524550"/>
          </a:xfrm>
          <a:prstGeom prst="rect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fr-FR" sz="3200" b="1">
                <a:solidFill>
                  <a:schemeClr val="dk1"/>
                </a:solidFill>
              </a:rPr>
              <a:t>Cuisine</a:t>
            </a:r>
            <a:endParaRPr/>
          </a:p>
        </p:txBody>
      </p:sp>
      <p:sp>
        <p:nvSpPr>
          <p:cNvPr id="115" name="Google Shape;115;p3"/>
          <p:cNvSpPr txBox="1"/>
          <p:nvPr/>
        </p:nvSpPr>
        <p:spPr>
          <a:xfrm>
            <a:off x="7191622" y="5623672"/>
            <a:ext cx="2280000" cy="524700"/>
          </a:xfrm>
          <a:prstGeom prst="rect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fr-FR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Bijoux</a:t>
            </a:r>
            <a:endParaRPr/>
          </a:p>
        </p:txBody>
      </p:sp>
      <p:sp>
        <p:nvSpPr>
          <p:cNvPr id="116" name="Google Shape;116;p3"/>
          <p:cNvSpPr txBox="1"/>
          <p:nvPr/>
        </p:nvSpPr>
        <p:spPr>
          <a:xfrm>
            <a:off x="9770080" y="2156697"/>
            <a:ext cx="2280000" cy="524700"/>
          </a:xfrm>
          <a:prstGeom prst="rect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fr-FR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Réunion</a:t>
            </a:r>
            <a:endParaRPr/>
          </a:p>
        </p:txBody>
      </p:sp>
      <p:sp>
        <p:nvSpPr>
          <p:cNvPr id="117" name="Google Shape;117;p3"/>
          <p:cNvSpPr txBox="1"/>
          <p:nvPr/>
        </p:nvSpPr>
        <p:spPr>
          <a:xfrm>
            <a:off x="190050" y="6148222"/>
            <a:ext cx="3441600" cy="524700"/>
          </a:xfrm>
          <a:prstGeom prst="rect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fr-FR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Atelier 2 tonnes</a:t>
            </a:r>
            <a:endParaRPr/>
          </a:p>
        </p:txBody>
      </p:sp>
      <p:sp>
        <p:nvSpPr>
          <p:cNvPr id="118" name="Google Shape;118;p3"/>
          <p:cNvSpPr txBox="1"/>
          <p:nvPr/>
        </p:nvSpPr>
        <p:spPr>
          <a:xfrm>
            <a:off x="190050" y="2818275"/>
            <a:ext cx="4246800" cy="524400"/>
          </a:xfrm>
          <a:prstGeom prst="rect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fr-FR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Refonte du Tiers Lieu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4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672389" y="661987"/>
            <a:ext cx="5181599" cy="385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4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661986" y="661984"/>
            <a:ext cx="5181598" cy="385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4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14651" y="3278981"/>
            <a:ext cx="6362700" cy="3579019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4"/>
          <p:cNvSpPr txBox="1">
            <a:spLocks noGrp="1"/>
          </p:cNvSpPr>
          <p:nvPr>
            <p:ph type="ctrTitle"/>
          </p:nvPr>
        </p:nvSpPr>
        <p:spPr>
          <a:xfrm>
            <a:off x="4167187" y="413449"/>
            <a:ext cx="3857625" cy="14788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Play"/>
              <a:buNone/>
            </a:pPr>
            <a:r>
              <a:rPr lang="fr-FR" sz="4400" b="1">
                <a:solidFill>
                  <a:srgbClr val="000000"/>
                </a:solidFill>
              </a:rPr>
              <a:t>Soirées jeux</a:t>
            </a:r>
            <a:br>
              <a:rPr lang="fr-FR" sz="4400" b="1">
                <a:solidFill>
                  <a:srgbClr val="000000"/>
                </a:solidFill>
              </a:rPr>
            </a:br>
            <a:r>
              <a:rPr lang="fr-FR" sz="4400" b="1">
                <a:solidFill>
                  <a:srgbClr val="000000"/>
                </a:solidFill>
              </a:rPr>
              <a:t>en famille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5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5"/>
          <p:cNvSpPr txBox="1">
            <a:spLocks noGrp="1"/>
          </p:cNvSpPr>
          <p:nvPr>
            <p:ph type="ctrTitle"/>
          </p:nvPr>
        </p:nvSpPr>
        <p:spPr>
          <a:xfrm>
            <a:off x="4473400" y="5222721"/>
            <a:ext cx="7557300" cy="1040100"/>
          </a:xfrm>
          <a:prstGeom prst="rect">
            <a:avLst/>
          </a:prstGeom>
          <a:solidFill>
            <a:srgbClr val="FFFFFF">
              <a:alpha val="30196"/>
            </a:srgbClr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lay"/>
              <a:buNone/>
            </a:pPr>
            <a:r>
              <a:rPr lang="fr-FR" sz="3200" b="1">
                <a:solidFill>
                  <a:srgbClr val="000000"/>
                </a:solidFill>
              </a:rPr>
              <a:t>6 tonnes de fruits et légumes distribués</a:t>
            </a:r>
            <a:endParaRPr/>
          </a:p>
        </p:txBody>
      </p:sp>
      <p:sp>
        <p:nvSpPr>
          <p:cNvPr id="133" name="Google Shape;133;p5"/>
          <p:cNvSpPr txBox="1">
            <a:spLocks noGrp="1"/>
          </p:cNvSpPr>
          <p:nvPr>
            <p:ph type="subTitle" idx="1"/>
          </p:nvPr>
        </p:nvSpPr>
        <p:spPr>
          <a:xfrm>
            <a:off x="7458636" y="6371244"/>
            <a:ext cx="4572000" cy="378291"/>
          </a:xfrm>
          <a:prstGeom prst="rect">
            <a:avLst/>
          </a:prstGeom>
          <a:solidFill>
            <a:srgbClr val="FFFFFF">
              <a:alpha val="30196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rPr lang="fr-FR" b="1">
                <a:solidFill>
                  <a:srgbClr val="000000"/>
                </a:solidFill>
              </a:rPr>
              <a:t>Au CCAS et aux Restos du cœur</a:t>
            </a:r>
            <a:endParaRPr b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056094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6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56096" y="0"/>
            <a:ext cx="7135904" cy="3769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6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56094" y="3236259"/>
            <a:ext cx="7135906" cy="3621741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6"/>
          <p:cNvSpPr txBox="1">
            <a:spLocks noGrp="1"/>
          </p:cNvSpPr>
          <p:nvPr>
            <p:ph type="ctrTitle"/>
          </p:nvPr>
        </p:nvSpPr>
        <p:spPr>
          <a:xfrm>
            <a:off x="2387601" y="5711449"/>
            <a:ext cx="9643036" cy="551330"/>
          </a:xfrm>
          <a:prstGeom prst="rect">
            <a:avLst/>
          </a:prstGeom>
          <a:solidFill>
            <a:srgbClr val="FFFFFF">
              <a:alpha val="30196"/>
            </a:srgbClr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lay"/>
              <a:buNone/>
            </a:pPr>
            <a:r>
              <a:rPr lang="fr-FR" sz="3200" b="1">
                <a:solidFill>
                  <a:srgbClr val="000000"/>
                </a:solidFill>
              </a:rPr>
              <a:t>Fabrication du comptoir de la Bastide Roustan</a:t>
            </a:r>
            <a:endParaRPr/>
          </a:p>
        </p:txBody>
      </p:sp>
      <p:sp>
        <p:nvSpPr>
          <p:cNvPr id="142" name="Google Shape;142;p6"/>
          <p:cNvSpPr txBox="1">
            <a:spLocks noGrp="1"/>
          </p:cNvSpPr>
          <p:nvPr>
            <p:ph type="subTitle" idx="1"/>
          </p:nvPr>
        </p:nvSpPr>
        <p:spPr>
          <a:xfrm>
            <a:off x="7458636" y="6371244"/>
            <a:ext cx="4572000" cy="378291"/>
          </a:xfrm>
          <a:prstGeom prst="rect">
            <a:avLst/>
          </a:prstGeom>
          <a:solidFill>
            <a:srgbClr val="FFFFFF">
              <a:alpha val="30196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rPr lang="fr-FR" b="1">
                <a:solidFill>
                  <a:srgbClr val="000000"/>
                </a:solidFill>
              </a:rPr>
              <a:t>Chantier participatif</a:t>
            </a:r>
            <a:endParaRPr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7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7"/>
          <p:cNvSpPr txBox="1">
            <a:spLocks noGrp="1"/>
          </p:cNvSpPr>
          <p:nvPr>
            <p:ph type="ctrTitle"/>
          </p:nvPr>
        </p:nvSpPr>
        <p:spPr>
          <a:xfrm>
            <a:off x="2387600" y="5091321"/>
            <a:ext cx="9642900" cy="1171500"/>
          </a:xfrm>
          <a:prstGeom prst="rect">
            <a:avLst/>
          </a:prstGeom>
          <a:solidFill>
            <a:srgbClr val="FFFFFF">
              <a:alpha val="30196"/>
            </a:srgbClr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lay"/>
              <a:buNone/>
            </a:pPr>
            <a:r>
              <a:rPr lang="fr-FR" sz="3200" b="1">
                <a:solidFill>
                  <a:srgbClr val="000000"/>
                </a:solidFill>
              </a:rPr>
              <a:t>Accompagner les jeunes à la pratique des jeux vidéos</a:t>
            </a:r>
            <a:endParaRPr/>
          </a:p>
        </p:txBody>
      </p:sp>
      <p:sp>
        <p:nvSpPr>
          <p:cNvPr id="149" name="Google Shape;149;p7"/>
          <p:cNvSpPr txBox="1">
            <a:spLocks noGrp="1"/>
          </p:cNvSpPr>
          <p:nvPr>
            <p:ph type="subTitle" idx="1"/>
          </p:nvPr>
        </p:nvSpPr>
        <p:spPr>
          <a:xfrm>
            <a:off x="7458636" y="6371244"/>
            <a:ext cx="4572000" cy="378291"/>
          </a:xfrm>
          <a:prstGeom prst="rect">
            <a:avLst/>
          </a:prstGeom>
          <a:solidFill>
            <a:srgbClr val="FFFFFF">
              <a:alpha val="30196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rPr lang="fr-FR">
                <a:solidFill>
                  <a:srgbClr val="000000"/>
                </a:solidFill>
              </a:rPr>
              <a:t>Co-porteur </a:t>
            </a:r>
            <a:r>
              <a:rPr lang="fr-FR" b="1">
                <a:solidFill>
                  <a:srgbClr val="000000"/>
                </a:solidFill>
              </a:rPr>
              <a:t>Millenium Project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8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429000"/>
            <a:ext cx="609600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8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1035" y="4281208"/>
            <a:ext cx="4580964" cy="2576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8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42801" y="4431369"/>
            <a:ext cx="4303059" cy="2420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8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01251" y="-361162"/>
            <a:ext cx="5309327" cy="2986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8"/>
          <p:cNvPicPr preferRelativeResize="0"/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53789"/>
            <a:ext cx="3827929" cy="2153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8"/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632598">
            <a:off x="-356608" y="1665987"/>
            <a:ext cx="5215288" cy="2933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8"/>
          <p:cNvPicPr preferRelativeResize="0"/>
          <p:nvPr/>
        </p:nvPicPr>
        <p:blipFill rotWithShape="1"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28914">
            <a:off x="7888318" y="1645666"/>
            <a:ext cx="4630804" cy="3473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8"/>
          <p:cNvPicPr preferRelativeResize="0"/>
          <p:nvPr/>
        </p:nvPicPr>
        <p:blipFill rotWithShape="1">
          <a:blip r:embed="rId10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43217" y="2015243"/>
            <a:ext cx="3209365" cy="30208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8"/>
          <p:cNvPicPr preferRelativeResize="0"/>
          <p:nvPr/>
        </p:nvPicPr>
        <p:blipFill rotWithShape="1">
          <a:blip r:embed="rId11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82733" y="6314"/>
            <a:ext cx="4403396" cy="247691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8"/>
          <p:cNvSpPr txBox="1">
            <a:spLocks noGrp="1"/>
          </p:cNvSpPr>
          <p:nvPr>
            <p:ph type="ctrTitle"/>
          </p:nvPr>
        </p:nvSpPr>
        <p:spPr>
          <a:xfrm>
            <a:off x="6248399" y="5711449"/>
            <a:ext cx="5782238" cy="551330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lay"/>
              <a:buNone/>
            </a:pPr>
            <a:r>
              <a:rPr lang="fr-FR" sz="3200" b="1">
                <a:solidFill>
                  <a:srgbClr val="000000"/>
                </a:solidFill>
              </a:rPr>
              <a:t>Marchés de Noël 2025-2026</a:t>
            </a:r>
            <a:endParaRPr/>
          </a:p>
        </p:txBody>
      </p:sp>
      <p:sp>
        <p:nvSpPr>
          <p:cNvPr id="164" name="Google Shape;164;p8"/>
          <p:cNvSpPr txBox="1">
            <a:spLocks noGrp="1"/>
          </p:cNvSpPr>
          <p:nvPr>
            <p:ph type="subTitle" idx="1"/>
          </p:nvPr>
        </p:nvSpPr>
        <p:spPr>
          <a:xfrm>
            <a:off x="7458636" y="6371244"/>
            <a:ext cx="4572000" cy="37829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rPr lang="fr-FR" b="1">
                <a:solidFill>
                  <a:srgbClr val="000000"/>
                </a:solidFill>
              </a:rPr>
              <a:t>Porté par 8 associations !!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42212" y="2759142"/>
            <a:ext cx="6149788" cy="4098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9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42212" cy="4026948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9"/>
          <p:cNvSpPr txBox="1">
            <a:spLocks noGrp="1"/>
          </p:cNvSpPr>
          <p:nvPr>
            <p:ph type="ctrTitle"/>
          </p:nvPr>
        </p:nvSpPr>
        <p:spPr>
          <a:xfrm>
            <a:off x="6181165" y="108465"/>
            <a:ext cx="6042211" cy="127110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Play"/>
              <a:buNone/>
            </a:pPr>
            <a:r>
              <a:rPr lang="fr-FR" sz="4400" b="1">
                <a:solidFill>
                  <a:srgbClr val="000000"/>
                </a:solidFill>
              </a:rPr>
              <a:t>Cluedo Géant Halloween 2025</a:t>
            </a:r>
            <a:endParaRPr/>
          </a:p>
        </p:txBody>
      </p:sp>
      <p:sp>
        <p:nvSpPr>
          <p:cNvPr id="172" name="Google Shape;172;p9"/>
          <p:cNvSpPr txBox="1">
            <a:spLocks noGrp="1"/>
          </p:cNvSpPr>
          <p:nvPr>
            <p:ph type="subTitle" idx="1"/>
          </p:nvPr>
        </p:nvSpPr>
        <p:spPr>
          <a:xfrm>
            <a:off x="6639112" y="1661859"/>
            <a:ext cx="5286188" cy="96126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</a:pPr>
            <a:r>
              <a:rPr lang="fr-FR" sz="5400" b="1" dirty="0">
                <a:solidFill>
                  <a:srgbClr val="EEF7EE"/>
                </a:solidFill>
              </a:rPr>
              <a:t>300 </a:t>
            </a:r>
            <a:r>
              <a:rPr lang="fr-FR" sz="5400" b="1" dirty="0" err="1">
                <a:solidFill>
                  <a:srgbClr val="EEF7EE"/>
                </a:solidFill>
              </a:rPr>
              <a:t>joueur.ses</a:t>
            </a:r>
            <a:endParaRPr sz="5400" b="1" dirty="0">
              <a:solidFill>
                <a:srgbClr val="EEF7EE"/>
              </a:solidFill>
            </a:endParaRPr>
          </a:p>
        </p:txBody>
      </p:sp>
      <p:sp>
        <p:nvSpPr>
          <p:cNvPr id="173" name="Google Shape;173;p9"/>
          <p:cNvSpPr txBox="1"/>
          <p:nvPr/>
        </p:nvSpPr>
        <p:spPr>
          <a:xfrm>
            <a:off x="320862" y="4808571"/>
            <a:ext cx="5400488" cy="128362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fr-FR" sz="4000" b="1" i="0" u="none" strike="noStrike" cap="none" dirty="0">
                <a:solidFill>
                  <a:srgbClr val="EEF7EE"/>
                </a:solidFill>
                <a:latin typeface="Arial"/>
                <a:ea typeface="Arial"/>
                <a:cs typeface="Arial"/>
                <a:sym typeface="Arial"/>
              </a:rPr>
              <a:t>Des dizaines de rires et de cris ☺</a:t>
            </a:r>
            <a:endParaRPr sz="4000" b="1" i="0" u="none" strike="noStrike" cap="none" dirty="0">
              <a:solidFill>
                <a:srgbClr val="EEF7EE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37093" y="4786313"/>
            <a:ext cx="3107531" cy="2071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0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13734" y="4562192"/>
            <a:ext cx="4071558" cy="2290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0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683000" cy="2071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0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42234" y="-158675"/>
            <a:ext cx="3107530" cy="2071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0"/>
          <p:cNvPicPr preferRelativeResize="0"/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63333" y="5557"/>
            <a:ext cx="3107531" cy="2071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0"/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36" y="4786313"/>
            <a:ext cx="3107767" cy="2071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0"/>
          <p:cNvPicPr preferRelativeResize="0"/>
          <p:nvPr/>
        </p:nvPicPr>
        <p:blipFill rotWithShape="1"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30393" y="2365136"/>
            <a:ext cx="3107531" cy="2071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0"/>
          <p:cNvPicPr preferRelativeResize="0"/>
          <p:nvPr/>
        </p:nvPicPr>
        <p:blipFill rotWithShape="1">
          <a:blip r:embed="rId10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84471" y="2393155"/>
            <a:ext cx="3107531" cy="2071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0"/>
          <p:cNvPicPr preferRelativeResize="0"/>
          <p:nvPr/>
        </p:nvPicPr>
        <p:blipFill rotWithShape="1">
          <a:blip r:embed="rId11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0222" y="2071688"/>
            <a:ext cx="4071557" cy="271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0"/>
          <p:cNvPicPr preferRelativeResize="0"/>
          <p:nvPr/>
        </p:nvPicPr>
        <p:blipFill rotWithShape="1">
          <a:blip r:embed="rId1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71617">
            <a:off x="8170385" y="2207738"/>
            <a:ext cx="1381125" cy="2071688"/>
          </a:xfrm>
          <a:prstGeom prst="rect">
            <a:avLst/>
          </a:prstGeom>
          <a:noFill/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8" name="Google Shape;188;p10"/>
          <p:cNvPicPr preferRelativeResize="0"/>
          <p:nvPr/>
        </p:nvPicPr>
        <p:blipFill rotWithShape="1">
          <a:blip r:embed="rId1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298655">
            <a:off x="7846467" y="4501246"/>
            <a:ext cx="1381125" cy="2071688"/>
          </a:xfrm>
          <a:prstGeom prst="rect">
            <a:avLst/>
          </a:prstGeom>
          <a:noFill/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9" name="Google Shape;189;p10"/>
          <p:cNvPicPr preferRelativeResize="0"/>
          <p:nvPr/>
        </p:nvPicPr>
        <p:blipFill rotWithShape="1">
          <a:blip r:embed="rId1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871401">
            <a:off x="3068087" y="4604918"/>
            <a:ext cx="1381125" cy="2071688"/>
          </a:xfrm>
          <a:prstGeom prst="rect">
            <a:avLst/>
          </a:prstGeom>
          <a:noFill/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90" name="Google Shape;190;p10"/>
          <p:cNvPicPr preferRelativeResize="0"/>
          <p:nvPr/>
        </p:nvPicPr>
        <p:blipFill rotWithShape="1">
          <a:blip r:embed="rId1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449239">
            <a:off x="7670778" y="-13562"/>
            <a:ext cx="1381125" cy="2071688"/>
          </a:xfrm>
          <a:prstGeom prst="rect">
            <a:avLst/>
          </a:prstGeom>
          <a:noFill/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91" name="Google Shape;191;p10"/>
          <p:cNvPicPr preferRelativeResize="0"/>
          <p:nvPr/>
        </p:nvPicPr>
        <p:blipFill rotWithShape="1">
          <a:blip r:embed="rId1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574907">
            <a:off x="2662921" y="2344475"/>
            <a:ext cx="1381125" cy="2071688"/>
          </a:xfrm>
          <a:prstGeom prst="rect">
            <a:avLst/>
          </a:prstGeom>
          <a:noFill/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92" name="Google Shape;192;p10"/>
          <p:cNvPicPr preferRelativeResize="0"/>
          <p:nvPr/>
        </p:nvPicPr>
        <p:blipFill rotWithShape="1">
          <a:blip r:embed="rId1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40088">
            <a:off x="3416336" y="52559"/>
            <a:ext cx="1381125" cy="2071688"/>
          </a:xfrm>
          <a:prstGeom prst="rect">
            <a:avLst/>
          </a:prstGeom>
          <a:noFill/>
          <a:ln w="762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93" name="Google Shape;193;p10"/>
          <p:cNvSpPr/>
          <p:nvPr/>
        </p:nvSpPr>
        <p:spPr>
          <a:xfrm>
            <a:off x="3107525" y="1466675"/>
            <a:ext cx="6250500" cy="672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500" b="1"/>
              <a:t>SCÈNE OUVERTE</a:t>
            </a:r>
            <a:endParaRPr sz="4500" b="1"/>
          </a:p>
        </p:txBody>
      </p:sp>
      <p:sp>
        <p:nvSpPr>
          <p:cNvPr id="194" name="Google Shape;194;p10"/>
          <p:cNvSpPr/>
          <p:nvPr/>
        </p:nvSpPr>
        <p:spPr>
          <a:xfrm>
            <a:off x="4268975" y="4618200"/>
            <a:ext cx="3643800" cy="672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500" b="1"/>
              <a:t>11 JUILLET</a:t>
            </a:r>
            <a:endParaRPr sz="4500" b="1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2CCE65-6EAF-7EA4-39DD-AB52455CC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F</a:t>
            </a:r>
            <a:r>
              <a:rPr lang="fr-CH" sz="36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utile utopie ou premier kilomètre vers la transition ?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BEF5A17-0996-8631-8E75-B899847AF0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Répond à un besoin d’alignement et de sens pour les personnes dans cette démarche -&gt; recherche personnelle d’une vie alignée avec ses valeurs</a:t>
            </a:r>
          </a:p>
          <a:p>
            <a:r>
              <a:rPr lang="fr-FR" dirty="0"/>
              <a:t>Expérimenter en premier lieu ce que représente cette «utopie », le vivre et le ressentir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Montrer que c’est possible à l’extérieur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Donner envie : «  d’un mode de vie joyeux, souhaitable et désirable »</a:t>
            </a:r>
          </a:p>
          <a:p>
            <a:r>
              <a:rPr lang="fr-FR" dirty="0"/>
              <a:t>Être un acteur parmi d’autres dans le paysage proposant de nouvelles manière de vivre, de s’organiser, de partager, de repenser le fonctionnement de la société à petite échelle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669B56A-E16E-DA31-2D10-1F89E56E12A6}"/>
              </a:ext>
            </a:extLst>
          </p:cNvPr>
          <p:cNvSpPr txBox="1"/>
          <p:nvPr/>
        </p:nvSpPr>
        <p:spPr>
          <a:xfrm>
            <a:off x="1505225" y="4270378"/>
            <a:ext cx="7784567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fr-FR" dirty="0"/>
              <a:t>le lieu est un moyen de rassembler pour agir directement sur l’extérieur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E6FDAA1-EE9F-4A1D-AAAA-F90F3F76030F}"/>
              </a:ext>
            </a:extLst>
          </p:cNvPr>
          <p:cNvSpPr txBox="1"/>
          <p:nvPr/>
        </p:nvSpPr>
        <p:spPr>
          <a:xfrm>
            <a:off x="1505225" y="3461790"/>
            <a:ext cx="6175152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fr-FR" dirty="0"/>
              <a:t>A moins grande échelle, un lieu de liens et de savoir-faire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18569DC-9451-0A97-D09B-BD46D257140D}"/>
              </a:ext>
            </a:extLst>
          </p:cNvPr>
          <p:cNvSpPr txBox="1"/>
          <p:nvPr/>
        </p:nvSpPr>
        <p:spPr>
          <a:xfrm>
            <a:off x="7850876" y="160844"/>
            <a:ext cx="1189813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fr-FR" dirty="0"/>
              <a:t>Tiers Lieu</a:t>
            </a:r>
          </a:p>
        </p:txBody>
      </p:sp>
    </p:spTree>
    <p:extLst>
      <p:ext uri="{BB962C8B-B14F-4D97-AF65-F5344CB8AC3E}">
        <p14:creationId xmlns:p14="http://schemas.microsoft.com/office/powerpoint/2010/main" val="37422564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A6DDE7-D9FA-D8B4-9115-3DC884EF4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Pouvoir de transformation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AB0230-048D-6591-6172-8C33F5ED11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27189"/>
            <a:ext cx="8596668" cy="3880773"/>
          </a:xfrm>
        </p:spPr>
        <p:txBody>
          <a:bodyPr/>
          <a:lstStyle/>
          <a:p>
            <a:r>
              <a:rPr lang="fr-FR" dirty="0"/>
              <a:t>Inspirer les personnes de passage par l’existence d’autres modèles de fonctionnement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Fracturer nos fonctionnements et éducations « individualistes » par défaut</a:t>
            </a:r>
          </a:p>
          <a:p>
            <a:endParaRPr lang="fr-FR" dirty="0"/>
          </a:p>
          <a:p>
            <a:r>
              <a:rPr lang="fr-FR" dirty="0"/>
              <a:t>Aider à la construction de nouveaux récits, de nouveaux imaginaires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Incarner un futur possible </a:t>
            </a:r>
          </a:p>
          <a:p>
            <a:endParaRPr lang="fr-FR" dirty="0"/>
          </a:p>
          <a:p>
            <a:r>
              <a:rPr lang="fr-FR" dirty="0"/>
              <a:t>Inviter l’individu à grandir, à se remettre en question, travail intérieur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1F914C6-544B-9EA9-13FC-817776DFE98F}"/>
              </a:ext>
            </a:extLst>
          </p:cNvPr>
          <p:cNvSpPr txBox="1"/>
          <p:nvPr/>
        </p:nvSpPr>
        <p:spPr>
          <a:xfrm>
            <a:off x="7850876" y="160844"/>
            <a:ext cx="1189813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fr-FR" dirty="0"/>
              <a:t>Tiers Lieu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A0BBCEA-A98F-6E97-A049-6C7E49CBF21F}"/>
              </a:ext>
            </a:extLst>
          </p:cNvPr>
          <p:cNvSpPr txBox="1"/>
          <p:nvPr/>
        </p:nvSpPr>
        <p:spPr>
          <a:xfrm>
            <a:off x="1525106" y="2239036"/>
            <a:ext cx="6750566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fr-FR" dirty="0"/>
              <a:t>Et les bénévoles, mais on reste pour notre part dans l’entre-soi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128F502-6CEA-7BEB-52FC-32390BCB2F7D}"/>
              </a:ext>
            </a:extLst>
          </p:cNvPr>
          <p:cNvSpPr txBox="1"/>
          <p:nvPr/>
        </p:nvSpPr>
        <p:spPr>
          <a:xfrm>
            <a:off x="1525106" y="3096098"/>
            <a:ext cx="6077305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fr-FR" dirty="0"/>
              <a:t>Difficulté à faire sortir les gens, le soir pour « réfléchir »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665B55E-BF90-A003-8A22-AE10C71658AC}"/>
              </a:ext>
            </a:extLst>
          </p:cNvPr>
          <p:cNvSpPr txBox="1"/>
          <p:nvPr/>
        </p:nvSpPr>
        <p:spPr>
          <a:xfrm>
            <a:off x="1525106" y="3890047"/>
            <a:ext cx="6359433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fr-FR" dirty="0"/>
              <a:t>Il faut un maximum d’exemples avec des moyens différents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CE0D076-8253-61C5-8C7A-ACED3BC187A0}"/>
              </a:ext>
            </a:extLst>
          </p:cNvPr>
          <p:cNvSpPr txBox="1"/>
          <p:nvPr/>
        </p:nvSpPr>
        <p:spPr>
          <a:xfrm>
            <a:off x="1525105" y="4747109"/>
            <a:ext cx="6325771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fr-FR" dirty="0"/>
              <a:t>Impliquer les gens dans une nouvelle façon de faire société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319975B-4ADF-9DFC-C3D7-52F963F5F860}"/>
              </a:ext>
            </a:extLst>
          </p:cNvPr>
          <p:cNvSpPr txBox="1"/>
          <p:nvPr/>
        </p:nvSpPr>
        <p:spPr>
          <a:xfrm>
            <a:off x="1525105" y="5492540"/>
            <a:ext cx="3291670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fr-FR" dirty="0"/>
              <a:t>Pensée critique et systémique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70E4C43-14F3-33EC-CB2C-898EA888832B}"/>
              </a:ext>
            </a:extLst>
          </p:cNvPr>
          <p:cNvSpPr txBox="1"/>
          <p:nvPr/>
        </p:nvSpPr>
        <p:spPr>
          <a:xfrm>
            <a:off x="1525105" y="6156219"/>
            <a:ext cx="4657044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fr-FR" dirty="0"/>
              <a:t>Créer des liens humains : la base de tout !!</a:t>
            </a:r>
          </a:p>
        </p:txBody>
      </p:sp>
    </p:spTree>
    <p:extLst>
      <p:ext uri="{BB962C8B-B14F-4D97-AF65-F5344CB8AC3E}">
        <p14:creationId xmlns:p14="http://schemas.microsoft.com/office/powerpoint/2010/main" val="39417858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E48AA-272B-29C2-8CCC-27DEBA040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8786C5-A0DD-F76B-845A-5417FC75A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89317"/>
          </a:xfrm>
        </p:spPr>
        <p:txBody>
          <a:bodyPr/>
          <a:lstStyle/>
          <a:p>
            <a:r>
              <a:rPr lang="fr-FR" dirty="0"/>
              <a:t>Limites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61A9862-6694-5FC5-1FA5-BD3FFFC5EC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27189"/>
            <a:ext cx="8596668" cy="3880773"/>
          </a:xfrm>
        </p:spPr>
        <p:txBody>
          <a:bodyPr/>
          <a:lstStyle/>
          <a:p>
            <a:r>
              <a:rPr lang="fr-FR" dirty="0"/>
              <a:t>Difficulté à avoir du monde qui participe, actif, pro actif car le mode de vie courant : j’ai pas de temps, je sais pas faire, je suis fatigué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Long, fatiguant, difficulté à mesurer son impact</a:t>
            </a:r>
          </a:p>
          <a:p>
            <a:endParaRPr lang="fr-FR" dirty="0"/>
          </a:p>
          <a:p>
            <a:r>
              <a:rPr lang="fr-FR" dirty="0"/>
              <a:t>Modèle économique difficile à stabiliser</a:t>
            </a:r>
          </a:p>
          <a:p>
            <a:endParaRPr lang="fr-FR" dirty="0"/>
          </a:p>
          <a:p>
            <a:r>
              <a:rPr lang="fr-FR" dirty="0"/>
              <a:t>Stratégie de la petite Graine qu’on plante dans un esprit, est ce que ça marche vraiment ?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903781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2973</TotalTime>
  <Words>428</Words>
  <Application>Microsoft Office PowerPoint</Application>
  <PresentationFormat>Grand écran</PresentationFormat>
  <Paragraphs>64</Paragraphs>
  <Slides>19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5" baseType="lpstr">
      <vt:lpstr>Aptos</vt:lpstr>
      <vt:lpstr>Arial</vt:lpstr>
      <vt:lpstr>Play</vt:lpstr>
      <vt:lpstr>Trebuchet MS</vt:lpstr>
      <vt:lpstr>Wingdings 3</vt:lpstr>
      <vt:lpstr>Facette</vt:lpstr>
      <vt:lpstr>Tiers lieux et écolieux, futile utopie ou premier kilomètre vers la transition ? </vt:lpstr>
      <vt:lpstr>5 Caractéristiques des Tiers Lieux</vt:lpstr>
      <vt:lpstr>Diversité des Tiers Lieux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Ateliers</vt:lpstr>
      <vt:lpstr>Soirées jeux en famille</vt:lpstr>
      <vt:lpstr>6 tonnes de fruits et légumes distribués</vt:lpstr>
      <vt:lpstr>Fabrication du comptoir de la Bastide Roustan</vt:lpstr>
      <vt:lpstr>Accompagner les jeunes à la pratique des jeux vidéos</vt:lpstr>
      <vt:lpstr>Marchés de Noël 2025-2026</vt:lpstr>
      <vt:lpstr>Cluedo Géant Halloween 2025</vt:lpstr>
      <vt:lpstr>Présentation PowerPoint</vt:lpstr>
      <vt:lpstr>Futile utopie ou premier kilomètre vers la transition ?</vt:lpstr>
      <vt:lpstr>Pouvoir de transformation</vt:lpstr>
      <vt:lpstr>Limites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Steven Fautrat</dc:creator>
  <cp:lastModifiedBy>Rémi Carrivale</cp:lastModifiedBy>
  <cp:revision>18</cp:revision>
  <dcterms:created xsi:type="dcterms:W3CDTF">2026-09-20T13:41:22Z</dcterms:created>
  <dcterms:modified xsi:type="dcterms:W3CDTF">2026-09-24T09:47:11Z</dcterms:modified>
</cp:coreProperties>
</file>